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5" r:id="rId5"/>
    <p:sldMasterId id="2147483702" r:id="rId6"/>
  </p:sldMasterIdLst>
  <p:notesMasterIdLst>
    <p:notesMasterId r:id="rId18"/>
  </p:notesMasterIdLst>
  <p:sldIdLst>
    <p:sldId id="141170221" r:id="rId7"/>
    <p:sldId id="141170048" r:id="rId8"/>
    <p:sldId id="141170213" r:id="rId9"/>
    <p:sldId id="141170173" r:id="rId10"/>
    <p:sldId id="141170214" r:id="rId11"/>
    <p:sldId id="264" r:id="rId12"/>
    <p:sldId id="292" r:id="rId13"/>
    <p:sldId id="141170215" r:id="rId14"/>
    <p:sldId id="141170216" r:id="rId15"/>
    <p:sldId id="141170218" r:id="rId16"/>
    <p:sldId id="141169833" r:id="rId17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livan, Stephen M CTR JS J6 (USA)" initials="SSMCJJ(" lastIdx="1" clrIdx="0">
    <p:extLst>
      <p:ext uri="{19B8F6BF-5375-455C-9EA6-DF929625EA0E}">
        <p15:presenceInfo xmlns:p15="http://schemas.microsoft.com/office/powerpoint/2012/main" userId="Sullivan, Stephen M CTR JS J6 (US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82"/>
    <a:srgbClr val="004383"/>
    <a:srgbClr val="ABFBA5"/>
    <a:srgbClr val="E8EEF4"/>
    <a:srgbClr val="004283"/>
    <a:srgbClr val="004486"/>
    <a:srgbClr val="000000"/>
    <a:srgbClr val="334052"/>
    <a:srgbClr val="005170"/>
    <a:srgbClr val="EE7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CF9EA-931C-47D6-971A-CFFCDB9C5B81}" v="17" dt="2025-05-14T16:24:12.2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34" autoAdjust="0"/>
    <p:restoredTop sz="94959" autoAdjust="0"/>
  </p:normalViewPr>
  <p:slideViewPr>
    <p:cSldViewPr snapToGrid="0">
      <p:cViewPr varScale="1">
        <p:scale>
          <a:sx n="63" d="100"/>
          <a:sy n="63" d="100"/>
        </p:scale>
        <p:origin x="956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6"/>
    </p:cViewPr>
  </p:sorterViewPr>
  <p:notesViewPr>
    <p:cSldViewPr snapToGrid="0">
      <p:cViewPr>
        <p:scale>
          <a:sx n="100" d="100"/>
          <a:sy n="100" d="100"/>
        </p:scale>
        <p:origin x="1504" y="-2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, Stephen [USA]" userId="216bf0d3-a36f-4b82-a22a-fc284ac9e5a2" providerId="ADAL" clId="{A27CF9EA-931C-47D6-971A-CFFCDB9C5B81}"/>
    <pc:docChg chg="undo custSel delSld modSld">
      <pc:chgData name="Sullivan, Stephen [USA]" userId="216bf0d3-a36f-4b82-a22a-fc284ac9e5a2" providerId="ADAL" clId="{A27CF9EA-931C-47D6-971A-CFFCDB9C5B81}" dt="2025-05-14T16:34:37.352" v="1324" actId="47"/>
      <pc:docMkLst>
        <pc:docMk/>
      </pc:docMkLst>
      <pc:sldChg chg="addSp delSp modSp mod modClrScheme chgLayout">
        <pc:chgData name="Sullivan, Stephen [USA]" userId="216bf0d3-a36f-4b82-a22a-fc284ac9e5a2" providerId="ADAL" clId="{A27CF9EA-931C-47D6-971A-CFFCDB9C5B81}" dt="2025-05-14T15:59:14.036" v="790" actId="1076"/>
        <pc:sldMkLst>
          <pc:docMk/>
          <pc:sldMk cId="0" sldId="264"/>
        </pc:sldMkLst>
        <pc:spChg chg="mod">
          <ac:chgData name="Sullivan, Stephen [USA]" userId="216bf0d3-a36f-4b82-a22a-fc284ac9e5a2" providerId="ADAL" clId="{A27CF9EA-931C-47D6-971A-CFFCDB9C5B81}" dt="2025-05-14T15:58:10.750" v="780" actId="26606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Sullivan, Stephen [USA]" userId="216bf0d3-a36f-4b82-a22a-fc284ac9e5a2" providerId="ADAL" clId="{A27CF9EA-931C-47D6-971A-CFFCDB9C5B81}" dt="2025-05-14T15:59:05.958" v="788" actId="1076"/>
          <ac:spMkLst>
            <pc:docMk/>
            <pc:sldMk cId="0" sldId="264"/>
            <ac:spMk id="3" creationId="{00000000-0000-0000-0000-000000000000}"/>
          </ac:spMkLst>
        </pc:spChg>
        <pc:spChg chg="mod ord">
          <ac:chgData name="Sullivan, Stephen [USA]" userId="216bf0d3-a36f-4b82-a22a-fc284ac9e5a2" providerId="ADAL" clId="{A27CF9EA-931C-47D6-971A-CFFCDB9C5B81}" dt="2025-05-14T15:58:10.750" v="780" actId="26606"/>
          <ac:spMkLst>
            <pc:docMk/>
            <pc:sldMk cId="0" sldId="264"/>
            <ac:spMk id="4" creationId="{00000000-0000-0000-0000-000000000000}"/>
          </ac:spMkLst>
        </pc:spChg>
        <pc:spChg chg="add del mod">
          <ac:chgData name="Sullivan, Stephen [USA]" userId="216bf0d3-a36f-4b82-a22a-fc284ac9e5a2" providerId="ADAL" clId="{A27CF9EA-931C-47D6-971A-CFFCDB9C5B81}" dt="2025-05-14T15:57:45.230" v="778" actId="26606"/>
          <ac:spMkLst>
            <pc:docMk/>
            <pc:sldMk cId="0" sldId="264"/>
            <ac:spMk id="10" creationId="{687C4427-333B-3DCE-1561-7A2B7FF58872}"/>
          </ac:spMkLst>
        </pc:spChg>
        <pc:spChg chg="add del mod">
          <ac:chgData name="Sullivan, Stephen [USA]" userId="216bf0d3-a36f-4b82-a22a-fc284ac9e5a2" providerId="ADAL" clId="{A27CF9EA-931C-47D6-971A-CFFCDB9C5B81}" dt="2025-05-14T15:58:10.750" v="780" actId="26606"/>
          <ac:spMkLst>
            <pc:docMk/>
            <pc:sldMk cId="0" sldId="264"/>
            <ac:spMk id="12" creationId="{CFB73364-A442-04C8-5F47-83A481F2481E}"/>
          </ac:spMkLst>
        </pc:spChg>
        <pc:picChg chg="add mod">
          <ac:chgData name="Sullivan, Stephen [USA]" userId="216bf0d3-a36f-4b82-a22a-fc284ac9e5a2" providerId="ADAL" clId="{A27CF9EA-931C-47D6-971A-CFFCDB9C5B81}" dt="2025-05-14T15:59:14.036" v="790" actId="1076"/>
          <ac:picMkLst>
            <pc:docMk/>
            <pc:sldMk cId="0" sldId="264"/>
            <ac:picMk id="5" creationId="{D2B983D8-F053-F947-5820-76AA45D3C811}"/>
          </ac:picMkLst>
        </pc:picChg>
      </pc:sldChg>
      <pc:sldChg chg="addSp delSp modSp mod">
        <pc:chgData name="Sullivan, Stephen [USA]" userId="216bf0d3-a36f-4b82-a22a-fc284ac9e5a2" providerId="ADAL" clId="{A27CF9EA-931C-47D6-971A-CFFCDB9C5B81}" dt="2025-05-14T15:54:31.454" v="769" actId="14100"/>
        <pc:sldMkLst>
          <pc:docMk/>
          <pc:sldMk cId="0" sldId="292"/>
        </pc:sldMkLst>
        <pc:spChg chg="mod">
          <ac:chgData name="Sullivan, Stephen [USA]" userId="216bf0d3-a36f-4b82-a22a-fc284ac9e5a2" providerId="ADAL" clId="{A27CF9EA-931C-47D6-971A-CFFCDB9C5B81}" dt="2025-05-14T15:19:11.749" v="177" actId="20577"/>
          <ac:spMkLst>
            <pc:docMk/>
            <pc:sldMk cId="0" sldId="292"/>
            <ac:spMk id="2" creationId="{00000000-0000-0000-0000-000000000000}"/>
          </ac:spMkLst>
        </pc:spChg>
        <pc:spChg chg="mod">
          <ac:chgData name="Sullivan, Stephen [USA]" userId="216bf0d3-a36f-4b82-a22a-fc284ac9e5a2" providerId="ADAL" clId="{A27CF9EA-931C-47D6-971A-CFFCDB9C5B81}" dt="2025-05-14T15:53:17.893" v="763"/>
          <ac:spMkLst>
            <pc:docMk/>
            <pc:sldMk cId="0" sldId="292"/>
            <ac:spMk id="3" creationId="{00000000-0000-0000-0000-000000000000}"/>
          </ac:spMkLst>
        </pc:spChg>
        <pc:spChg chg="add del mod">
          <ac:chgData name="Sullivan, Stephen [USA]" userId="216bf0d3-a36f-4b82-a22a-fc284ac9e5a2" providerId="ADAL" clId="{A27CF9EA-931C-47D6-971A-CFFCDB9C5B81}" dt="2025-05-14T15:21:16.141" v="208" actId="478"/>
          <ac:spMkLst>
            <pc:docMk/>
            <pc:sldMk cId="0" sldId="292"/>
            <ac:spMk id="5" creationId="{DA4919A4-9C5C-EAC1-3FF5-55B2F4686E22}"/>
          </ac:spMkLst>
        </pc:spChg>
        <pc:spChg chg="add mod">
          <ac:chgData name="Sullivan, Stephen [USA]" userId="216bf0d3-a36f-4b82-a22a-fc284ac9e5a2" providerId="ADAL" clId="{A27CF9EA-931C-47D6-971A-CFFCDB9C5B81}" dt="2025-05-14T15:48:27.271" v="724" actId="1076"/>
          <ac:spMkLst>
            <pc:docMk/>
            <pc:sldMk cId="0" sldId="292"/>
            <ac:spMk id="6" creationId="{1C353E47-AD5F-503E-2548-709E022EA04E}"/>
          </ac:spMkLst>
        </pc:spChg>
        <pc:spChg chg="add mod">
          <ac:chgData name="Sullivan, Stephen [USA]" userId="216bf0d3-a36f-4b82-a22a-fc284ac9e5a2" providerId="ADAL" clId="{A27CF9EA-931C-47D6-971A-CFFCDB9C5B81}" dt="2025-05-14T15:53:57.344" v="765" actId="20577"/>
          <ac:spMkLst>
            <pc:docMk/>
            <pc:sldMk cId="0" sldId="292"/>
            <ac:spMk id="9" creationId="{2E73EDDD-2B77-5C10-749A-A322EC20BE2E}"/>
          </ac:spMkLst>
        </pc:spChg>
        <pc:picChg chg="add mod ord">
          <ac:chgData name="Sullivan, Stephen [USA]" userId="216bf0d3-a36f-4b82-a22a-fc284ac9e5a2" providerId="ADAL" clId="{A27CF9EA-931C-47D6-971A-CFFCDB9C5B81}" dt="2025-05-14T15:54:31.454" v="769" actId="14100"/>
          <ac:picMkLst>
            <pc:docMk/>
            <pc:sldMk cId="0" sldId="292"/>
            <ac:picMk id="7" creationId="{A59D6300-7CE4-901B-E4A1-DB3C835D49F6}"/>
          </ac:picMkLst>
        </pc:picChg>
        <pc:picChg chg="add del mod">
          <ac:chgData name="Sullivan, Stephen [USA]" userId="216bf0d3-a36f-4b82-a22a-fc284ac9e5a2" providerId="ADAL" clId="{A27CF9EA-931C-47D6-971A-CFFCDB9C5B81}" dt="2025-05-14T15:50:17.065" v="740" actId="478"/>
          <ac:picMkLst>
            <pc:docMk/>
            <pc:sldMk cId="0" sldId="292"/>
            <ac:picMk id="8" creationId="{5B4F3AAA-DC91-DFE8-D99C-0F02DFC8D40B}"/>
          </ac:picMkLst>
        </pc:picChg>
      </pc:sldChg>
      <pc:sldChg chg="modSp mod">
        <pc:chgData name="Sullivan, Stephen [USA]" userId="216bf0d3-a36f-4b82-a22a-fc284ac9e5a2" providerId="ADAL" clId="{A27CF9EA-931C-47D6-971A-CFFCDB9C5B81}" dt="2025-05-14T16:33:10.165" v="1317" actId="20577"/>
        <pc:sldMkLst>
          <pc:docMk/>
          <pc:sldMk cId="105820915" sldId="141169833"/>
        </pc:sldMkLst>
        <pc:spChg chg="mod">
          <ac:chgData name="Sullivan, Stephen [USA]" userId="216bf0d3-a36f-4b82-a22a-fc284ac9e5a2" providerId="ADAL" clId="{A27CF9EA-931C-47D6-971A-CFFCDB9C5B81}" dt="2025-05-14T16:25:28.556" v="1247" actId="20577"/>
          <ac:spMkLst>
            <pc:docMk/>
            <pc:sldMk cId="105820915" sldId="141169833"/>
            <ac:spMk id="2" creationId="{E937CF59-6FBA-4743-9792-6E3996E9292D}"/>
          </ac:spMkLst>
        </pc:spChg>
        <pc:spChg chg="mod">
          <ac:chgData name="Sullivan, Stephen [USA]" userId="216bf0d3-a36f-4b82-a22a-fc284ac9e5a2" providerId="ADAL" clId="{A27CF9EA-931C-47D6-971A-CFFCDB9C5B81}" dt="2025-05-14T16:26:24.670" v="1264" actId="6549"/>
          <ac:spMkLst>
            <pc:docMk/>
            <pc:sldMk cId="105820915" sldId="141169833"/>
            <ac:spMk id="3" creationId="{C55FE1D4-2B31-47D8-8A73-A15BE6934E0F}"/>
          </ac:spMkLst>
        </pc:spChg>
        <pc:spChg chg="mod">
          <ac:chgData name="Sullivan, Stephen [USA]" userId="216bf0d3-a36f-4b82-a22a-fc284ac9e5a2" providerId="ADAL" clId="{A27CF9EA-931C-47D6-971A-CFFCDB9C5B81}" dt="2025-05-14T16:24:29.290" v="1235" actId="20577"/>
          <ac:spMkLst>
            <pc:docMk/>
            <pc:sldMk cId="105820915" sldId="141169833"/>
            <ac:spMk id="4" creationId="{08BE61E2-4C23-BA58-79A7-F069C33741CF}"/>
          </ac:spMkLst>
        </pc:spChg>
        <pc:spChg chg="mod">
          <ac:chgData name="Sullivan, Stephen [USA]" userId="216bf0d3-a36f-4b82-a22a-fc284ac9e5a2" providerId="ADAL" clId="{A27CF9EA-931C-47D6-971A-CFFCDB9C5B81}" dt="2025-05-14T16:33:10.165" v="1317" actId="20577"/>
          <ac:spMkLst>
            <pc:docMk/>
            <pc:sldMk cId="105820915" sldId="141169833"/>
            <ac:spMk id="16" creationId="{65D31A49-1A96-BE6B-AC27-FFF0B7BB54B8}"/>
          </ac:spMkLst>
        </pc:spChg>
        <pc:picChg chg="mod">
          <ac:chgData name="Sullivan, Stephen [USA]" userId="216bf0d3-a36f-4b82-a22a-fc284ac9e5a2" providerId="ADAL" clId="{A27CF9EA-931C-47D6-971A-CFFCDB9C5B81}" dt="2025-05-14T16:26:37.092" v="1265" actId="1076"/>
          <ac:picMkLst>
            <pc:docMk/>
            <pc:sldMk cId="105820915" sldId="141169833"/>
            <ac:picMk id="6" creationId="{00CC741C-893A-45DC-BA21-F128F05FB9AB}"/>
          </ac:picMkLst>
        </pc:picChg>
      </pc:sldChg>
      <pc:sldChg chg="addSp delSp modSp mod">
        <pc:chgData name="Sullivan, Stephen [USA]" userId="216bf0d3-a36f-4b82-a22a-fc284ac9e5a2" providerId="ADAL" clId="{A27CF9EA-931C-47D6-971A-CFFCDB9C5B81}" dt="2025-05-14T16:05:44.216" v="822" actId="207"/>
        <pc:sldMkLst>
          <pc:docMk/>
          <pc:sldMk cId="30903435" sldId="141170173"/>
        </pc:sldMkLst>
        <pc:spChg chg="add mod">
          <ac:chgData name="Sullivan, Stephen [USA]" userId="216bf0d3-a36f-4b82-a22a-fc284ac9e5a2" providerId="ADAL" clId="{A27CF9EA-931C-47D6-971A-CFFCDB9C5B81}" dt="2025-05-14T16:05:44.216" v="822" actId="207"/>
          <ac:spMkLst>
            <pc:docMk/>
            <pc:sldMk cId="30903435" sldId="141170173"/>
            <ac:spMk id="4" creationId="{EBC08710-89E0-C228-8C95-B3076A953CD0}"/>
          </ac:spMkLst>
        </pc:spChg>
        <pc:picChg chg="add mod">
          <ac:chgData name="Sullivan, Stephen [USA]" userId="216bf0d3-a36f-4b82-a22a-fc284ac9e5a2" providerId="ADAL" clId="{A27CF9EA-931C-47D6-971A-CFFCDB9C5B81}" dt="2025-05-14T16:05:14.953" v="815" actId="14100"/>
          <ac:picMkLst>
            <pc:docMk/>
            <pc:sldMk cId="30903435" sldId="141170173"/>
            <ac:picMk id="3" creationId="{4E44828A-E4DD-A2C9-956B-3B7017965984}"/>
          </ac:picMkLst>
        </pc:picChg>
        <pc:picChg chg="del">
          <ac:chgData name="Sullivan, Stephen [USA]" userId="216bf0d3-a36f-4b82-a22a-fc284ac9e5a2" providerId="ADAL" clId="{A27CF9EA-931C-47D6-971A-CFFCDB9C5B81}" dt="2025-05-14T16:04:31.262" v="808" actId="478"/>
          <ac:picMkLst>
            <pc:docMk/>
            <pc:sldMk cId="30903435" sldId="141170173"/>
            <ac:picMk id="6" creationId="{EB193D8E-840E-422F-AEC0-57576406E3E9}"/>
          </ac:picMkLst>
        </pc:picChg>
        <pc:picChg chg="mod">
          <ac:chgData name="Sullivan, Stephen [USA]" userId="216bf0d3-a36f-4b82-a22a-fc284ac9e5a2" providerId="ADAL" clId="{A27CF9EA-931C-47D6-971A-CFFCDB9C5B81}" dt="2025-05-14T16:05:01.629" v="811" actId="1076"/>
          <ac:picMkLst>
            <pc:docMk/>
            <pc:sldMk cId="30903435" sldId="141170173"/>
            <ac:picMk id="11" creationId="{B8DF2026-5384-4A11-DB90-B4729F3AD6FE}"/>
          </ac:picMkLst>
        </pc:picChg>
      </pc:sldChg>
      <pc:sldChg chg="addSp delSp modSp del mod">
        <pc:chgData name="Sullivan, Stephen [USA]" userId="216bf0d3-a36f-4b82-a22a-fc284ac9e5a2" providerId="ADAL" clId="{A27CF9EA-931C-47D6-971A-CFFCDB9C5B81}" dt="2025-05-14T16:05:55.563" v="823" actId="47"/>
        <pc:sldMkLst>
          <pc:docMk/>
          <pc:sldMk cId="355646192" sldId="141170212"/>
        </pc:sldMkLst>
        <pc:spChg chg="mod">
          <ac:chgData name="Sullivan, Stephen [USA]" userId="216bf0d3-a36f-4b82-a22a-fc284ac9e5a2" providerId="ADAL" clId="{A27CF9EA-931C-47D6-971A-CFFCDB9C5B81}" dt="2025-05-14T15:00:44.635" v="28" actId="20577"/>
          <ac:spMkLst>
            <pc:docMk/>
            <pc:sldMk cId="355646192" sldId="141170212"/>
            <ac:spMk id="2" creationId="{12627727-B650-9A87-9303-18F31E91EB52}"/>
          </ac:spMkLst>
        </pc:spChg>
        <pc:spChg chg="del mod">
          <ac:chgData name="Sullivan, Stephen [USA]" userId="216bf0d3-a36f-4b82-a22a-fc284ac9e5a2" providerId="ADAL" clId="{A27CF9EA-931C-47D6-971A-CFFCDB9C5B81}" dt="2025-05-14T15:01:11.221" v="30" actId="478"/>
          <ac:spMkLst>
            <pc:docMk/>
            <pc:sldMk cId="355646192" sldId="141170212"/>
            <ac:spMk id="3" creationId="{984F8BDD-219B-9D75-9FD1-659A3BC8A4A3}"/>
          </ac:spMkLst>
        </pc:spChg>
        <pc:spChg chg="mod">
          <ac:chgData name="Sullivan, Stephen [USA]" userId="216bf0d3-a36f-4b82-a22a-fc284ac9e5a2" providerId="ADAL" clId="{A27CF9EA-931C-47D6-971A-CFFCDB9C5B81}" dt="2025-05-14T15:02:32.084" v="42" actId="1076"/>
          <ac:spMkLst>
            <pc:docMk/>
            <pc:sldMk cId="355646192" sldId="141170212"/>
            <ac:spMk id="6" creationId="{584005C2-CD76-1876-6CFC-D0A20ECD3239}"/>
          </ac:spMkLst>
        </pc:spChg>
        <pc:spChg chg="mod">
          <ac:chgData name="Sullivan, Stephen [USA]" userId="216bf0d3-a36f-4b82-a22a-fc284ac9e5a2" providerId="ADAL" clId="{A27CF9EA-931C-47D6-971A-CFFCDB9C5B81}" dt="2025-05-14T15:01:35.583" v="32" actId="1076"/>
          <ac:spMkLst>
            <pc:docMk/>
            <pc:sldMk cId="355646192" sldId="141170212"/>
            <ac:spMk id="7" creationId="{07549747-9FDA-4E20-217B-C604A522E687}"/>
          </ac:spMkLst>
        </pc:spChg>
        <pc:spChg chg="mod">
          <ac:chgData name="Sullivan, Stephen [USA]" userId="216bf0d3-a36f-4b82-a22a-fc284ac9e5a2" providerId="ADAL" clId="{A27CF9EA-931C-47D6-971A-CFFCDB9C5B81}" dt="2025-05-14T15:01:35.583" v="32" actId="1076"/>
          <ac:spMkLst>
            <pc:docMk/>
            <pc:sldMk cId="355646192" sldId="141170212"/>
            <ac:spMk id="13" creationId="{502D3064-7578-72CD-ADA9-9569BA509F12}"/>
          </ac:spMkLst>
        </pc:spChg>
        <pc:spChg chg="mod">
          <ac:chgData name="Sullivan, Stephen [USA]" userId="216bf0d3-a36f-4b82-a22a-fc284ac9e5a2" providerId="ADAL" clId="{A27CF9EA-931C-47D6-971A-CFFCDB9C5B81}" dt="2025-05-14T15:01:35.583" v="32" actId="1076"/>
          <ac:spMkLst>
            <pc:docMk/>
            <pc:sldMk cId="355646192" sldId="141170212"/>
            <ac:spMk id="14" creationId="{62636030-2B88-8113-3750-EFCB9250045F}"/>
          </ac:spMkLst>
        </pc:spChg>
        <pc:spChg chg="mod">
          <ac:chgData name="Sullivan, Stephen [USA]" userId="216bf0d3-a36f-4b82-a22a-fc284ac9e5a2" providerId="ADAL" clId="{A27CF9EA-931C-47D6-971A-CFFCDB9C5B81}" dt="2025-05-14T15:01:35.583" v="32" actId="1076"/>
          <ac:spMkLst>
            <pc:docMk/>
            <pc:sldMk cId="355646192" sldId="141170212"/>
            <ac:spMk id="15" creationId="{D925C27E-C2CB-BA99-71B9-5897854075E5}"/>
          </ac:spMkLst>
        </pc:spChg>
        <pc:spChg chg="mod">
          <ac:chgData name="Sullivan, Stephen [USA]" userId="216bf0d3-a36f-4b82-a22a-fc284ac9e5a2" providerId="ADAL" clId="{A27CF9EA-931C-47D6-971A-CFFCDB9C5B81}" dt="2025-05-14T15:01:35.583" v="32" actId="1076"/>
          <ac:spMkLst>
            <pc:docMk/>
            <pc:sldMk cId="355646192" sldId="141170212"/>
            <ac:spMk id="21" creationId="{3F79044B-FDD2-F38E-DD3D-86956C290CF4}"/>
          </ac:spMkLst>
        </pc:spChg>
        <pc:spChg chg="add del mod">
          <ac:chgData name="Sullivan, Stephen [USA]" userId="216bf0d3-a36f-4b82-a22a-fc284ac9e5a2" providerId="ADAL" clId="{A27CF9EA-931C-47D6-971A-CFFCDB9C5B81}" dt="2025-05-14T15:01:18.649" v="31" actId="478"/>
          <ac:spMkLst>
            <pc:docMk/>
            <pc:sldMk cId="355646192" sldId="141170212"/>
            <ac:spMk id="23" creationId="{EF68A438-1DA2-A305-F0DB-357E2563B601}"/>
          </ac:spMkLst>
        </pc:spChg>
        <pc:spChg chg="add mod">
          <ac:chgData name="Sullivan, Stephen [USA]" userId="216bf0d3-a36f-4b82-a22a-fc284ac9e5a2" providerId="ADAL" clId="{A27CF9EA-931C-47D6-971A-CFFCDB9C5B81}" dt="2025-05-14T15:03:18.791" v="69" actId="20577"/>
          <ac:spMkLst>
            <pc:docMk/>
            <pc:sldMk cId="355646192" sldId="141170212"/>
            <ac:spMk id="24" creationId="{52E43514-8B5E-E2EE-5764-BF807E125EC9}"/>
          </ac:spMkLst>
        </pc:sp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5" creationId="{21C4A07C-D4B7-D4FA-289A-F005ECAD15B8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8" creationId="{1915D140-135D-8DC5-F448-D09CA56688A0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9" creationId="{21D9CD79-CD44-0B2C-D1DF-D1E959AE7F7F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0" creationId="{E4645946-6649-CD9C-5A16-6A259C02AC7F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1" creationId="{F47E070C-95B4-FD95-5DBA-7B6FF385D6EA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2" creationId="{6362BDBD-5E28-36DE-E9EA-F42AB73C49EF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6" creationId="{3BCFC35E-7017-7140-53A7-5E081E11CA6E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7" creationId="{9D76D87B-EE9B-EE46-9879-B507D19D3F96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8" creationId="{20E838A5-09A0-E6BA-A177-A00276831B35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19" creationId="{4D697378-FB13-831B-0226-C7386A67C4E6}"/>
          </ac:picMkLst>
        </pc:picChg>
        <pc:picChg chg="mod">
          <ac:chgData name="Sullivan, Stephen [USA]" userId="216bf0d3-a36f-4b82-a22a-fc284ac9e5a2" providerId="ADAL" clId="{A27CF9EA-931C-47D6-971A-CFFCDB9C5B81}" dt="2025-05-14T15:01:35.583" v="32" actId="1076"/>
          <ac:picMkLst>
            <pc:docMk/>
            <pc:sldMk cId="355646192" sldId="141170212"/>
            <ac:picMk id="20" creationId="{5805C2E0-90D3-F029-3287-01973525086B}"/>
          </ac:picMkLst>
        </pc:picChg>
      </pc:sldChg>
      <pc:sldChg chg="addSp delSp modSp mod">
        <pc:chgData name="Sullivan, Stephen [USA]" userId="216bf0d3-a36f-4b82-a22a-fc284ac9e5a2" providerId="ADAL" clId="{A27CF9EA-931C-47D6-971A-CFFCDB9C5B81}" dt="2025-05-14T16:33:51.330" v="1321" actId="207"/>
        <pc:sldMkLst>
          <pc:docMk/>
          <pc:sldMk cId="1488478621" sldId="141170213"/>
        </pc:sldMkLst>
        <pc:spChg chg="del mod">
          <ac:chgData name="Sullivan, Stephen [USA]" userId="216bf0d3-a36f-4b82-a22a-fc284ac9e5a2" providerId="ADAL" clId="{A27CF9EA-931C-47D6-971A-CFFCDB9C5B81}" dt="2025-05-14T14:57:32.715" v="2" actId="478"/>
          <ac:spMkLst>
            <pc:docMk/>
            <pc:sldMk cId="1488478621" sldId="141170213"/>
            <ac:spMk id="5" creationId="{F32F3DF9-C7FC-5C9F-DEC6-DD9C31AC9B9C}"/>
          </ac:spMkLst>
        </pc:spChg>
        <pc:spChg chg="del">
          <ac:chgData name="Sullivan, Stephen [USA]" userId="216bf0d3-a36f-4b82-a22a-fc284ac9e5a2" providerId="ADAL" clId="{A27CF9EA-931C-47D6-971A-CFFCDB9C5B81}" dt="2025-05-14T14:57:35.930" v="3" actId="478"/>
          <ac:spMkLst>
            <pc:docMk/>
            <pc:sldMk cId="1488478621" sldId="141170213"/>
            <ac:spMk id="6" creationId="{EBF53095-D1DB-7E09-7B64-096FFFD58A3B}"/>
          </ac:spMkLst>
        </pc:spChg>
        <pc:spChg chg="del">
          <ac:chgData name="Sullivan, Stephen [USA]" userId="216bf0d3-a36f-4b82-a22a-fc284ac9e5a2" providerId="ADAL" clId="{A27CF9EA-931C-47D6-971A-CFFCDB9C5B81}" dt="2025-05-14T14:57:29.194" v="0" actId="478"/>
          <ac:spMkLst>
            <pc:docMk/>
            <pc:sldMk cId="1488478621" sldId="141170213"/>
            <ac:spMk id="7" creationId="{8E13F419-BA6D-7A52-509F-D77E77F77FB0}"/>
          </ac:spMkLst>
        </pc:spChg>
        <pc:spChg chg="del">
          <ac:chgData name="Sullivan, Stephen [USA]" userId="216bf0d3-a36f-4b82-a22a-fc284ac9e5a2" providerId="ADAL" clId="{A27CF9EA-931C-47D6-971A-CFFCDB9C5B81}" dt="2025-05-14T14:57:56.308" v="7" actId="478"/>
          <ac:spMkLst>
            <pc:docMk/>
            <pc:sldMk cId="1488478621" sldId="141170213"/>
            <ac:spMk id="8" creationId="{BE3A7B35-A75F-E809-96B1-5D0C0B4612B7}"/>
          </ac:spMkLst>
        </pc:spChg>
        <pc:spChg chg="del">
          <ac:chgData name="Sullivan, Stephen [USA]" userId="216bf0d3-a36f-4b82-a22a-fc284ac9e5a2" providerId="ADAL" clId="{A27CF9EA-931C-47D6-971A-CFFCDB9C5B81}" dt="2025-05-14T14:57:46.235" v="4" actId="478"/>
          <ac:spMkLst>
            <pc:docMk/>
            <pc:sldMk cId="1488478621" sldId="141170213"/>
            <ac:spMk id="9" creationId="{93F45CF2-19C5-A44F-F6B3-CFDEFBE09B6C}"/>
          </ac:spMkLst>
        </pc:spChg>
        <pc:spChg chg="del">
          <ac:chgData name="Sullivan, Stephen [USA]" userId="216bf0d3-a36f-4b82-a22a-fc284ac9e5a2" providerId="ADAL" clId="{A27CF9EA-931C-47D6-971A-CFFCDB9C5B81}" dt="2025-05-14T14:57:48.262" v="5" actId="478"/>
          <ac:spMkLst>
            <pc:docMk/>
            <pc:sldMk cId="1488478621" sldId="141170213"/>
            <ac:spMk id="10" creationId="{061712DE-35F8-C857-D02D-5856EE94A073}"/>
          </ac:spMkLst>
        </pc:spChg>
        <pc:spChg chg="del">
          <ac:chgData name="Sullivan, Stephen [USA]" userId="216bf0d3-a36f-4b82-a22a-fc284ac9e5a2" providerId="ADAL" clId="{A27CF9EA-931C-47D6-971A-CFFCDB9C5B81}" dt="2025-05-14T14:57:52.946" v="6" actId="478"/>
          <ac:spMkLst>
            <pc:docMk/>
            <pc:sldMk cId="1488478621" sldId="141170213"/>
            <ac:spMk id="11" creationId="{53F49EA1-4797-3C29-967A-58FF6A692A77}"/>
          </ac:spMkLst>
        </pc:spChg>
        <pc:spChg chg="add mod">
          <ac:chgData name="Sullivan, Stephen [USA]" userId="216bf0d3-a36f-4b82-a22a-fc284ac9e5a2" providerId="ADAL" clId="{A27CF9EA-931C-47D6-971A-CFFCDB9C5B81}" dt="2025-05-14T16:33:51.330" v="1321" actId="207"/>
          <ac:spMkLst>
            <pc:docMk/>
            <pc:sldMk cId="1488478621" sldId="141170213"/>
            <ac:spMk id="12" creationId="{3F3E5181-ED17-07CA-6A80-2C3ADA29AD3D}"/>
          </ac:spMkLst>
        </pc:spChg>
      </pc:sldChg>
      <pc:sldChg chg="addSp delSp modSp mod">
        <pc:chgData name="Sullivan, Stephen [USA]" userId="216bf0d3-a36f-4b82-a22a-fc284ac9e5a2" providerId="ADAL" clId="{A27CF9EA-931C-47D6-971A-CFFCDB9C5B81}" dt="2025-05-14T15:17:24.812" v="151" actId="113"/>
        <pc:sldMkLst>
          <pc:docMk/>
          <pc:sldMk cId="338770542" sldId="141170214"/>
        </pc:sldMkLst>
        <pc:spChg chg="del">
          <ac:chgData name="Sullivan, Stephen [USA]" userId="216bf0d3-a36f-4b82-a22a-fc284ac9e5a2" providerId="ADAL" clId="{A27CF9EA-931C-47D6-971A-CFFCDB9C5B81}" dt="2025-05-14T15:11:39.017" v="73" actId="478"/>
          <ac:spMkLst>
            <pc:docMk/>
            <pc:sldMk cId="338770542" sldId="141170214"/>
            <ac:spMk id="2" creationId="{4A6FB7AD-75BF-C80E-FA9A-08C90BFF4A29}"/>
          </ac:spMkLst>
        </pc:spChg>
        <pc:spChg chg="mod">
          <ac:chgData name="Sullivan, Stephen [USA]" userId="216bf0d3-a36f-4b82-a22a-fc284ac9e5a2" providerId="ADAL" clId="{A27CF9EA-931C-47D6-971A-CFFCDB9C5B81}" dt="2025-05-14T15:17:24.812" v="151" actId="113"/>
          <ac:spMkLst>
            <pc:docMk/>
            <pc:sldMk cId="338770542" sldId="141170214"/>
            <ac:spMk id="3" creationId="{621C3268-8A37-0FDA-479C-D1415E71FADA}"/>
          </ac:spMkLst>
        </pc:spChg>
        <pc:spChg chg="add mod">
          <ac:chgData name="Sullivan, Stephen [USA]" userId="216bf0d3-a36f-4b82-a22a-fc284ac9e5a2" providerId="ADAL" clId="{A27CF9EA-931C-47D6-971A-CFFCDB9C5B81}" dt="2025-05-14T15:13:02.558" v="102" actId="20577"/>
          <ac:spMkLst>
            <pc:docMk/>
            <pc:sldMk cId="338770542" sldId="141170214"/>
            <ac:spMk id="7" creationId="{8E169788-C239-344D-FACA-4609231EB6F1}"/>
          </ac:spMkLst>
        </pc:spChg>
        <pc:spChg chg="add mod">
          <ac:chgData name="Sullivan, Stephen [USA]" userId="216bf0d3-a36f-4b82-a22a-fc284ac9e5a2" providerId="ADAL" clId="{A27CF9EA-931C-47D6-971A-CFFCDB9C5B81}" dt="2025-05-14T15:16:28.468" v="142" actId="1582"/>
          <ac:spMkLst>
            <pc:docMk/>
            <pc:sldMk cId="338770542" sldId="141170214"/>
            <ac:spMk id="10" creationId="{7F17C75F-CA3B-FC73-473B-5B802773AFEA}"/>
          </ac:spMkLst>
        </pc:spChg>
        <pc:picChg chg="del">
          <ac:chgData name="Sullivan, Stephen [USA]" userId="216bf0d3-a36f-4b82-a22a-fc284ac9e5a2" providerId="ADAL" clId="{A27CF9EA-931C-47D6-971A-CFFCDB9C5B81}" dt="2025-05-14T15:11:33.730" v="72" actId="478"/>
          <ac:picMkLst>
            <pc:docMk/>
            <pc:sldMk cId="338770542" sldId="141170214"/>
            <ac:picMk id="5" creationId="{65821B6D-5A1E-C0AB-15F2-844ECD3B52DE}"/>
          </ac:picMkLst>
        </pc:picChg>
        <pc:picChg chg="add mod">
          <ac:chgData name="Sullivan, Stephen [USA]" userId="216bf0d3-a36f-4b82-a22a-fc284ac9e5a2" providerId="ADAL" clId="{A27CF9EA-931C-47D6-971A-CFFCDB9C5B81}" dt="2025-05-14T15:13:54.907" v="125" actId="1076"/>
          <ac:picMkLst>
            <pc:docMk/>
            <pc:sldMk cId="338770542" sldId="141170214"/>
            <ac:picMk id="9" creationId="{8E2C7552-BE72-FB9A-3CAC-93E29A725E8F}"/>
          </ac:picMkLst>
        </pc:picChg>
      </pc:sldChg>
      <pc:sldChg chg="addSp delSp modSp mod modClrScheme chgLayout">
        <pc:chgData name="Sullivan, Stephen [USA]" userId="216bf0d3-a36f-4b82-a22a-fc284ac9e5a2" providerId="ADAL" clId="{A27CF9EA-931C-47D6-971A-CFFCDB9C5B81}" dt="2025-05-14T16:34:27.202" v="1323" actId="207"/>
        <pc:sldMkLst>
          <pc:docMk/>
          <pc:sldMk cId="327201873" sldId="141170215"/>
        </pc:sldMkLst>
        <pc:spChg chg="mod">
          <ac:chgData name="Sullivan, Stephen [USA]" userId="216bf0d3-a36f-4b82-a22a-fc284ac9e5a2" providerId="ADAL" clId="{A27CF9EA-931C-47D6-971A-CFFCDB9C5B81}" dt="2025-05-14T15:44:40.581" v="663" actId="26606"/>
          <ac:spMkLst>
            <pc:docMk/>
            <pc:sldMk cId="327201873" sldId="141170215"/>
            <ac:spMk id="2" creationId="{18525302-93B3-189D-1BD6-6FC885468E2E}"/>
          </ac:spMkLst>
        </pc:spChg>
        <pc:spChg chg="mod">
          <ac:chgData name="Sullivan, Stephen [USA]" userId="216bf0d3-a36f-4b82-a22a-fc284ac9e5a2" providerId="ADAL" clId="{A27CF9EA-931C-47D6-971A-CFFCDB9C5B81}" dt="2025-05-14T16:34:27.202" v="1323" actId="207"/>
          <ac:spMkLst>
            <pc:docMk/>
            <pc:sldMk cId="327201873" sldId="141170215"/>
            <ac:spMk id="3" creationId="{55E6D98E-1B86-2B40-9569-20ECCEF6520A}"/>
          </ac:spMkLst>
        </pc:spChg>
        <pc:spChg chg="mod ord">
          <ac:chgData name="Sullivan, Stephen [USA]" userId="216bf0d3-a36f-4b82-a22a-fc284ac9e5a2" providerId="ADAL" clId="{A27CF9EA-931C-47D6-971A-CFFCDB9C5B81}" dt="2025-05-14T15:44:40.581" v="663" actId="26606"/>
          <ac:spMkLst>
            <pc:docMk/>
            <pc:sldMk cId="327201873" sldId="141170215"/>
            <ac:spMk id="4" creationId="{7868F385-3DB4-7B9F-44CC-940C3244B02D}"/>
          </ac:spMkLst>
        </pc:spChg>
        <pc:spChg chg="del">
          <ac:chgData name="Sullivan, Stephen [USA]" userId="216bf0d3-a36f-4b82-a22a-fc284ac9e5a2" providerId="ADAL" clId="{A27CF9EA-931C-47D6-971A-CFFCDB9C5B81}" dt="2025-05-14T15:35:25.560" v="515" actId="478"/>
          <ac:spMkLst>
            <pc:docMk/>
            <pc:sldMk cId="327201873" sldId="141170215"/>
            <ac:spMk id="5" creationId="{AB1372E5-C49F-FA6B-40B8-CFB3CF7A1DAA}"/>
          </ac:spMkLst>
        </pc:spChg>
        <pc:spChg chg="add mod">
          <ac:chgData name="Sullivan, Stephen [USA]" userId="216bf0d3-a36f-4b82-a22a-fc284ac9e5a2" providerId="ADAL" clId="{A27CF9EA-931C-47D6-971A-CFFCDB9C5B81}" dt="2025-05-14T15:44:40.581" v="663" actId="26606"/>
          <ac:spMkLst>
            <pc:docMk/>
            <pc:sldMk cId="327201873" sldId="141170215"/>
            <ac:spMk id="11" creationId="{3320A1D6-3586-D743-BC03-0C120786D3AF}"/>
          </ac:spMkLst>
        </pc:spChg>
        <pc:picChg chg="add mod">
          <ac:chgData name="Sullivan, Stephen [USA]" userId="216bf0d3-a36f-4b82-a22a-fc284ac9e5a2" providerId="ADAL" clId="{A27CF9EA-931C-47D6-971A-CFFCDB9C5B81}" dt="2025-05-14T15:44:40.581" v="663" actId="26606"/>
          <ac:picMkLst>
            <pc:docMk/>
            <pc:sldMk cId="327201873" sldId="141170215"/>
            <ac:picMk id="6" creationId="{199D822E-74B1-6302-4F0F-97B71367B95E}"/>
          </ac:picMkLst>
        </pc:picChg>
      </pc:sldChg>
      <pc:sldChg chg="del">
        <pc:chgData name="Sullivan, Stephen [USA]" userId="216bf0d3-a36f-4b82-a22a-fc284ac9e5a2" providerId="ADAL" clId="{A27CF9EA-931C-47D6-971A-CFFCDB9C5B81}" dt="2025-05-14T16:34:37.352" v="1324" actId="47"/>
        <pc:sldMkLst>
          <pc:docMk/>
          <pc:sldMk cId="2655471707" sldId="141170217"/>
        </pc:sldMkLst>
      </pc:sldChg>
      <pc:sldChg chg="addSp modSp mod">
        <pc:chgData name="Sullivan, Stephen [USA]" userId="216bf0d3-a36f-4b82-a22a-fc284ac9e5a2" providerId="ADAL" clId="{A27CF9EA-931C-47D6-971A-CFFCDB9C5B81}" dt="2025-05-14T16:21:20.839" v="1233" actId="1076"/>
        <pc:sldMkLst>
          <pc:docMk/>
          <pc:sldMk cId="543068952" sldId="141170218"/>
        </pc:sldMkLst>
        <pc:spChg chg="mod">
          <ac:chgData name="Sullivan, Stephen [USA]" userId="216bf0d3-a36f-4b82-a22a-fc284ac9e5a2" providerId="ADAL" clId="{A27CF9EA-931C-47D6-971A-CFFCDB9C5B81}" dt="2025-05-14T16:11:44.779" v="1040" actId="20577"/>
          <ac:spMkLst>
            <pc:docMk/>
            <pc:sldMk cId="543068952" sldId="141170218"/>
            <ac:spMk id="2" creationId="{18525302-93B3-189D-1BD6-6FC885468E2E}"/>
          </ac:spMkLst>
        </pc:spChg>
        <pc:spChg chg="mod">
          <ac:chgData name="Sullivan, Stephen [USA]" userId="216bf0d3-a36f-4b82-a22a-fc284ac9e5a2" providerId="ADAL" clId="{A27CF9EA-931C-47D6-971A-CFFCDB9C5B81}" dt="2025-05-14T16:19:57.758" v="1201" actId="1036"/>
          <ac:spMkLst>
            <pc:docMk/>
            <pc:sldMk cId="543068952" sldId="141170218"/>
            <ac:spMk id="3" creationId="{55E6D98E-1B86-2B40-9569-20ECCEF6520A}"/>
          </ac:spMkLst>
        </pc:spChg>
        <pc:spChg chg="add mod">
          <ac:chgData name="Sullivan, Stephen [USA]" userId="216bf0d3-a36f-4b82-a22a-fc284ac9e5a2" providerId="ADAL" clId="{A27CF9EA-931C-47D6-971A-CFFCDB9C5B81}" dt="2025-05-14T16:21:20.839" v="1233" actId="1076"/>
          <ac:spMkLst>
            <pc:docMk/>
            <pc:sldMk cId="543068952" sldId="141170218"/>
            <ac:spMk id="6" creationId="{0AED9635-7FC1-A86D-B3A2-ADA9ACC3B748}"/>
          </ac:spMkLst>
        </pc:spChg>
        <pc:picChg chg="add mod">
          <ac:chgData name="Sullivan, Stephen [USA]" userId="216bf0d3-a36f-4b82-a22a-fc284ac9e5a2" providerId="ADAL" clId="{A27CF9EA-931C-47D6-971A-CFFCDB9C5B81}" dt="2025-05-14T16:19:57.758" v="1201" actId="1036"/>
          <ac:picMkLst>
            <pc:docMk/>
            <pc:sldMk cId="543068952" sldId="141170218"/>
            <ac:picMk id="5" creationId="{A15CF4C2-6ADD-6AB7-7FBC-A9D531075326}"/>
          </ac:picMkLst>
        </pc:picChg>
      </pc:sldChg>
      <pc:sldChg chg="del">
        <pc:chgData name="Sullivan, Stephen [USA]" userId="216bf0d3-a36f-4b82-a22a-fc284ac9e5a2" providerId="ADAL" clId="{A27CF9EA-931C-47D6-971A-CFFCDB9C5B81}" dt="2025-05-14T16:27:27.259" v="1292" actId="47"/>
        <pc:sldMkLst>
          <pc:docMk/>
          <pc:sldMk cId="4277776992" sldId="1411702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2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586B9D10-7BCD-425C-9CA6-F5333486AD73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4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77267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5F8897AF-D04E-4367-BADA-11FF3D514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7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11 Sponsors, 3 Premier: </a:t>
            </a:r>
            <a:r>
              <a:rPr lang="en-US" sz="1000" b="1" dirty="0">
                <a:solidFill>
                  <a:srgbClr val="FF0000"/>
                </a:solidFill>
              </a:rPr>
              <a:t>JS J6, DHS S&amp;T, 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CJIS (FBI)</a:t>
            </a:r>
            <a:endParaRPr lang="en-US" sz="1000" b="1" dirty="0">
              <a:solidFill>
                <a:srgbClr val="FF0000"/>
              </a:solidFill>
            </a:endParaRP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GTRI,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Equivant, </a:t>
            </a:r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NAJIS, IJIS, DOT, ODGA (Virginia), BJS, NIJ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Discussions: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Microsoft, DHS OBIM, DND, Canada, DOJ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Expressed Interest: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MITRE, EY (Ernst &amp; Young), DISA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676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Smalley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B142C-724F-413C-BCBC-5487AF9919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8134" y="4621161"/>
            <a:ext cx="8195733" cy="838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aseline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Title Master</a:t>
            </a:r>
          </a:p>
        </p:txBody>
      </p:sp>
    </p:spTree>
    <p:extLst>
      <p:ext uri="{BB962C8B-B14F-4D97-AF65-F5344CB8AC3E}">
        <p14:creationId xmlns:p14="http://schemas.microsoft.com/office/powerpoint/2010/main" val="147117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8E8FD-9C4B-40B0-8F9D-B59F0334C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3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786533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0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04" y="1143001"/>
            <a:ext cx="109728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F3B207E-3951-4EC5-8F67-4228386F0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6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2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F9DF9B5F-7410-4032-B09A-CB822CD6E2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29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1984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ts val="3200"/>
              </a:lnSpc>
              <a:defRPr lang="en-US"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1984" y="1275673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84D26D8-2F78-40FF-B773-6EE7921D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6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2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5DCA139-0762-4C4F-B386-FBEA85E50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01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1491804"/>
            <a:ext cx="10786533" cy="4362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428502-7FEB-4856-821A-092C45511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82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415600" y="101428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800"/>
              <a:buFont typeface="Open Sans"/>
              <a:buNone/>
              <a:defRPr sz="3600" b="1">
                <a:solidFill>
                  <a:srgbClr val="004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415600" y="1826922"/>
            <a:ext cx="11360800" cy="415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lvl="2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lvl="3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lvl="4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lvl="5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093" lvl="6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678" lvl="7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263" lvl="8" indent="-474121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97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33405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78105">
              <a:lnSpc>
                <a:spcPts val="143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780752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A25E52-AB28-456E-8D1B-CDBACE8EB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16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134" y="2895600"/>
            <a:ext cx="8195733" cy="83820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55888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0C4BB1B-EDC4-483F-B0EA-E14D2B3E2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68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34950" indent="-234950">
              <a:spcBef>
                <a:spcPts val="1650"/>
              </a:spcBef>
              <a:buFont typeface="Arial" panose="020B0604020202020204" pitchFamily="34" charset="0"/>
              <a:buChar char="•"/>
              <a:tabLst/>
              <a:defRPr b="0" i="0">
                <a:solidFill>
                  <a:schemeClr val="accent1"/>
                </a:solidFill>
                <a:latin typeface="+mn-lt"/>
              </a:defRPr>
            </a:lvl1pPr>
            <a:lvl2pPr marL="577850" indent="-231775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2pPr>
            <a:lvl3pPr marL="857228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3pPr>
            <a:lvl4pPr marL="1203692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4pPr>
            <a:lvl5pPr marL="1463243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0726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fontAlgn="t"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466648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9050" y="1215483"/>
            <a:ext cx="5615353" cy="496148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  <a:latin typeface="+mn-lt"/>
              </a:defRPr>
            </a:lvl1pPr>
            <a:lvl2pPr>
              <a:defRPr b="0" i="0">
                <a:solidFill>
                  <a:schemeClr val="accent1"/>
                </a:solidFill>
                <a:latin typeface="+mn-lt"/>
              </a:defRPr>
            </a:lvl2pPr>
            <a:lvl3pPr>
              <a:defRPr b="0" i="0">
                <a:solidFill>
                  <a:schemeClr val="accent1"/>
                </a:solidFill>
                <a:latin typeface="+mn-lt"/>
              </a:defRPr>
            </a:lvl3pPr>
            <a:lvl4pPr>
              <a:defRPr b="0" i="0">
                <a:solidFill>
                  <a:schemeClr val="accent1"/>
                </a:solidFill>
                <a:latin typeface="+mn-lt"/>
              </a:defRPr>
            </a:lvl4pPr>
            <a:lvl5pPr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97600" y="1215483"/>
            <a:ext cx="5613400" cy="496148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  <a:latin typeface="+mn-lt"/>
              </a:defRPr>
            </a:lvl1pPr>
            <a:lvl2pPr>
              <a:defRPr b="0" i="0">
                <a:solidFill>
                  <a:schemeClr val="accent1"/>
                </a:solidFill>
                <a:latin typeface="+mn-lt"/>
              </a:defRPr>
            </a:lvl2pPr>
            <a:lvl3pPr>
              <a:defRPr b="0" i="0">
                <a:solidFill>
                  <a:schemeClr val="accent1"/>
                </a:solidFill>
                <a:latin typeface="+mn-lt"/>
              </a:defRPr>
            </a:lvl3pPr>
            <a:lvl4pPr>
              <a:defRPr b="0" i="0">
                <a:solidFill>
                  <a:schemeClr val="accent1"/>
                </a:solidFill>
                <a:latin typeface="+mn-lt"/>
              </a:defRPr>
            </a:lvl4pPr>
            <a:lvl5pPr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6602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4" y="1235117"/>
            <a:ext cx="5617633" cy="644487"/>
          </a:xfrm>
        </p:spPr>
        <p:txBody>
          <a:bodyPr bIns="182880" anchor="b"/>
          <a:lstStyle>
            <a:lvl1pPr marL="0" indent="0" fontAlgn="b">
              <a:buNone/>
              <a:defRPr sz="2400" b="1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4" y="1998137"/>
            <a:ext cx="5617633" cy="4191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600" b="0" i="0">
                <a:solidFill>
                  <a:schemeClr val="accent1"/>
                </a:solidFill>
                <a:latin typeface="+mn-lt"/>
              </a:defRPr>
            </a:lvl3pPr>
            <a:lvl4pPr>
              <a:defRPr sz="1600" b="0" i="0">
                <a:solidFill>
                  <a:schemeClr val="accent1"/>
                </a:solidFill>
                <a:latin typeface="+mn-lt"/>
              </a:defRPr>
            </a:lvl4pPr>
            <a:lvl5pPr>
              <a:defRPr sz="1600"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35117"/>
            <a:ext cx="5638800" cy="644487"/>
          </a:xfrm>
        </p:spPr>
        <p:txBody>
          <a:bodyPr bIns="182880" anchor="b"/>
          <a:lstStyle>
            <a:lvl1pPr marL="0" indent="0" fontAlgn="b">
              <a:buNone/>
              <a:defRPr sz="2400" b="1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998137"/>
            <a:ext cx="5638800" cy="4191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600" b="0" i="0">
                <a:solidFill>
                  <a:schemeClr val="accent1"/>
                </a:solidFill>
                <a:latin typeface="+mn-lt"/>
              </a:defRPr>
            </a:lvl3pPr>
            <a:lvl4pPr>
              <a:defRPr sz="1600" b="0" i="0">
                <a:solidFill>
                  <a:schemeClr val="accent1"/>
                </a:solidFill>
                <a:latin typeface="+mn-lt"/>
              </a:defRPr>
            </a:lvl4pPr>
            <a:lvl5pPr>
              <a:defRPr sz="1600"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867599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98113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87858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457200"/>
            <a:ext cx="3932767" cy="1600200"/>
          </a:xfrm>
        </p:spPr>
        <p:txBody>
          <a:bodyPr anchor="b"/>
          <a:lstStyle>
            <a:lvl1pPr>
              <a:defRPr sz="2400"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3770" y="457201"/>
            <a:ext cx="7497233" cy="5403850"/>
          </a:xfrm>
        </p:spPr>
        <p:txBody>
          <a:bodyPr>
            <a:normAutofit/>
          </a:bodyPr>
          <a:lstStyle>
            <a:lvl1pPr marL="0" indent="0">
              <a:buNone/>
              <a:defRPr sz="2100" b="1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500" b="0" i="0">
                <a:solidFill>
                  <a:schemeClr val="accent1"/>
                </a:solidFill>
                <a:latin typeface="+mn-lt"/>
              </a:defRPr>
            </a:lvl3pPr>
            <a:lvl4pPr>
              <a:defRPr sz="1350" b="0" i="0">
                <a:solidFill>
                  <a:schemeClr val="accent1"/>
                </a:solidFill>
                <a:latin typeface="+mn-lt"/>
              </a:defRPr>
            </a:lvl4pPr>
            <a:lvl5pPr>
              <a:defRPr sz="1350" b="0" i="0">
                <a:solidFill>
                  <a:schemeClr val="accent1"/>
                </a:solidFill>
                <a:latin typeface="+mn-lt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3" y="2274851"/>
            <a:ext cx="3932767" cy="359413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add sub text</a:t>
            </a:r>
          </a:p>
        </p:txBody>
      </p:sp>
    </p:spTree>
    <p:extLst>
      <p:ext uri="{BB962C8B-B14F-4D97-AF65-F5344CB8AC3E}">
        <p14:creationId xmlns:p14="http://schemas.microsoft.com/office/powerpoint/2010/main" val="4049085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457200"/>
            <a:ext cx="3932767" cy="1600200"/>
          </a:xfrm>
        </p:spPr>
        <p:txBody>
          <a:bodyPr anchor="b"/>
          <a:lstStyle>
            <a:lvl1pPr>
              <a:defRPr sz="2400"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70" y="457201"/>
            <a:ext cx="7497233" cy="5403850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3C3C3C"/>
                </a:solidFill>
                <a:latin typeface="+mn-lt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3" y="2274851"/>
            <a:ext cx="3932767" cy="3594139"/>
          </a:xfrm>
        </p:spPr>
        <p:txBody>
          <a:bodyPr/>
          <a:lstStyle>
            <a:lvl1pPr marL="0" indent="0">
              <a:buNone/>
              <a:defRPr sz="1200" b="0" i="0">
                <a:latin typeface="+mn-lt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add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2266071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73326"/>
            <a:ext cx="10363200" cy="9810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94100"/>
            <a:ext cx="8534400" cy="4953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395B0B3-2BEF-4C03-8782-98158BE4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4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83EA3-C43A-408B-8A96-2BF3503C5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1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17F37-EB3F-4912-8B16-22DE78163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0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25339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5D7F9B5-CC5A-4ABE-8117-CC023710B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3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2400" b="1" cap="none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061D5B3-FA26-4D91-B231-F26ED369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2145652"/>
            <a:ext cx="10786533" cy="3709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614A661-166B-4DF4-B43E-98FAF9246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6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268A2A-08D9-4EB7-800F-3189127D5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748"/>
            <a:ext cx="12192000" cy="36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6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9634"/>
            <a:ext cx="10972800" cy="379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1F497D"/>
                </a:solidFill>
              </a:rPr>
              <a:t>(#)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4367302-18AD-44F9-B43A-24490776962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124084"/>
            <a:ext cx="2465408" cy="7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8" r:id="rId10"/>
    <p:sldLayoutId id="2147483690" r:id="rId11"/>
    <p:sldLayoutId id="2147483694" r:id="rId12"/>
    <p:sldLayoutId id="2147483695" r:id="rId13"/>
    <p:sldLayoutId id="2147483696" r:id="rId14"/>
    <p:sldLayoutId id="2147483697" r:id="rId15"/>
    <p:sldLayoutId id="2147483700" r:id="rId16"/>
    <p:sldLayoutId id="2147483710" r:id="rId17"/>
    <p:sldLayoutId id="2147483711" r:id="rId18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rgbClr val="004383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6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5265595"/>
          </a:xfrm>
          <a:prstGeom prst="rect">
            <a:avLst/>
          </a:prstGeom>
        </p:spPr>
        <p:txBody>
          <a:bodyPr vert="horz" lIns="91440" tIns="45720" rIns="91440" bIns="64008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7CC0C-A377-0347-8A9C-0898FBC2790C}"/>
              </a:ext>
            </a:extLst>
          </p:cNvPr>
          <p:cNvSpPr txBox="1"/>
          <p:nvPr userDrawn="1"/>
        </p:nvSpPr>
        <p:spPr>
          <a:xfrm>
            <a:off x="5856942" y="6416772"/>
            <a:ext cx="49405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marL="0" marR="0" lvl="0" indent="0" algn="l" defTabSz="979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98069" algn="ctr"/>
              </a:tabLst>
              <a:defRPr/>
            </a:pPr>
            <a:fld id="{DE9FCC56-4E1C-4C04-868A-1C1059837326}" type="slidenum">
              <a:rPr lang="en-US" sz="1000" b="0" i="0" smtClean="0">
                <a:solidFill>
                  <a:srgbClr val="808080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pPr marL="0" marR="0" lvl="0" indent="0" algn="l" defTabSz="979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498069" algn="ctr"/>
                </a:tabLst>
                <a:defRPr/>
              </a:pPr>
              <a:t>‹#›</a:t>
            </a:fld>
            <a:r>
              <a:rPr lang="en-US" sz="1050" b="0" i="0" dirty="0">
                <a:solidFill>
                  <a:srgbClr val="808080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94079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rgbClr val="A7934B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34950" marR="0" indent="-234950" algn="l" defTabSz="685783" rtl="0" eaLnBrk="1" fontAlgn="auto" latinLnBrk="0" hangingPunct="1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577850" marR="0" indent="-234950" algn="l" defTabSz="685783" rtl="0" eaLnBrk="1" fontAlgn="t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github.com/NIEM/NIEM.github.io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s://oasis-open.org/" TargetMode="External"/><Relationship Id="rId21" Type="http://schemas.openxmlformats.org/officeDocument/2006/relationships/image" Target="../media/image31.png"/><Relationship Id="rId7" Type="http://schemas.openxmlformats.org/officeDocument/2006/relationships/image" Target="../media/image1.png"/><Relationship Id="rId12" Type="http://schemas.openxmlformats.org/officeDocument/2006/relationships/hyperlink" Target="https://lists.oasis-open-projects.org/g/niemopen-nmotsc" TargetMode="External"/><Relationship Id="rId17" Type="http://schemas.openxmlformats.org/officeDocument/2006/relationships/hyperlink" Target="https://github.com/niemopen/nmo-admin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github.com/niemopen/nbac-admin" TargetMode="External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11" Type="http://schemas.openxmlformats.org/officeDocument/2006/relationships/hyperlink" Target="https://lists.oasis-open-projects.org/g/niemopen-nbactsc" TargetMode="External"/><Relationship Id="rId5" Type="http://schemas.openxmlformats.org/officeDocument/2006/relationships/hyperlink" Target="https://www.niem.gov/" TargetMode="External"/><Relationship Id="rId15" Type="http://schemas.openxmlformats.org/officeDocument/2006/relationships/hyperlink" Target="https://github.com/niemopen/ntac-admin" TargetMode="External"/><Relationship Id="rId23" Type="http://schemas.openxmlformats.org/officeDocument/2006/relationships/hyperlink" Target="https://github.com/niemopen/niem-model" TargetMode="External"/><Relationship Id="rId10" Type="http://schemas.openxmlformats.org/officeDocument/2006/relationships/hyperlink" Target="https://lists.oasis-open-projects.org/g/niemopen-ntactsc" TargetMode="External"/><Relationship Id="rId19" Type="http://schemas.openxmlformats.org/officeDocument/2006/relationships/image" Target="../media/image29.png"/><Relationship Id="rId4" Type="http://schemas.openxmlformats.org/officeDocument/2006/relationships/hyperlink" Target="http://niemopen.org/" TargetMode="External"/><Relationship Id="rId9" Type="http://schemas.openxmlformats.org/officeDocument/2006/relationships/hyperlink" Target="https://lists.oasis-open-projects.org/g/niemopen" TargetMode="External"/><Relationship Id="rId14" Type="http://schemas.openxmlformats.org/officeDocument/2006/relationships/hyperlink" Target="https://github.com/niemopen" TargetMode="External"/><Relationship Id="rId22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fif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algn="ctr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Webinar Agenda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430"/>
              </a:lnSpc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CED155-73E2-D883-5453-C0668A89911A}"/>
              </a:ext>
            </a:extLst>
          </p:cNvPr>
          <p:cNvSpPr txBox="1"/>
          <p:nvPr/>
        </p:nvSpPr>
        <p:spPr>
          <a:xfrm>
            <a:off x="168118" y="831345"/>
            <a:ext cx="11729241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1:00 Welcome and relevance - Maria Cardiellos (Executive Director, IJIS)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1:10 Introduction to the new NIEMOpen – Katherine Escobar (PGB 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1:20 The New NIEM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7432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New NIEM Model Version 6.0  – Dr. Scott Renner (NTAC Co-Chair)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7432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CMF/CMF Tool ( includes demo) – Dr. Scott Renner (NTAC Co-Chair)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7432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API 2.0 – Dr. Scott Renner (NTAC Co-Chair)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7432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NDR 6.0 and toolkit + future updates – Dr. Scott Renner (NTAC Co-Chair)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1:50 Future Architecture, role of Ontologies, and AI - Brad Bolliger (NTAC Co-Chair)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2:00 The future of NIEMOpen with OASIS – Jim Cabral (Acting Director OASIS)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2:10 NIEM on the ground – Maria Cardiellos (Executive Director, IJIS) TBD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2:20 New dimensions for NIEMOpen in ontologies – Carolyn </a:t>
            </a:r>
            <a:r>
              <a:rPr lang="en-US" sz="2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Staats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(Sonoma County)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2:30 The future, plans and resources – Katherine Escobar (PGB Chair)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2:35 Q&amp;A (panel with Katherine Escobar, Maria Cardiellos, NBAC and NTAC Co-chairs)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828800" marR="0" indent="-22860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3:-00 Close</a:t>
            </a:r>
            <a:endParaRPr lang="en-US" sz="20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52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F385-3DB4-7B9F-44CC-940C3244B02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78105" marR="0" lvl="0" indent="0" algn="l" defTabSz="914400" rtl="0" eaLnBrk="1" fontAlgn="auto" latinLnBrk="0" hangingPunct="1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D60167-4931-47E6-BA6A-407CBD079E47}" type="slidenum">
              <a:rPr kumimoji="0" lang="en-US" sz="1200" b="0" i="0" u="none" strike="noStrike" kern="1200" cap="none" spc="-25" normalizeH="0" baseline="0" noProof="0" smtClean="0">
                <a:ln>
                  <a:noFill/>
                </a:ln>
                <a:solidFill>
                  <a:srgbClr val="1F487C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78105" marR="0" lvl="0" indent="0" algn="l" defTabSz="914400" rtl="0" eaLnBrk="1" fontAlgn="auto" latinLnBrk="0" hangingPunct="1">
                <a:lnSpc>
                  <a:spcPts val="143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-25" normalizeH="0" baseline="0" noProof="0" dirty="0">
              <a:ln>
                <a:noFill/>
              </a:ln>
              <a:solidFill>
                <a:srgbClr val="1F487C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0555"/>
            <a:ext cx="5962650" cy="3971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F59-6FBA-4743-9792-6E3996E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Resources/CONTACT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E1D4-2B31-47D8-8A73-A15BE6934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393" y="1919654"/>
            <a:ext cx="2747269" cy="289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oasis-open.org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4"/>
              </a:rPr>
              <a:t>niempen.org</a:t>
            </a: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5"/>
              </a:rPr>
              <a:t>niem.gov/</a:t>
            </a:r>
            <a:endParaRPr lang="en-US" dirty="0">
              <a:solidFill>
                <a:srgbClr val="201F1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C741C-893A-45DC-BA21-F128F05FB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1317674"/>
            <a:ext cx="2887980" cy="6019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92F9513-8C3B-4F4E-9B2B-84B6D9BA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2" y="2728675"/>
            <a:ext cx="2462714" cy="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9442F-87CF-498F-8445-FC69E1FF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404" y="1811776"/>
            <a:ext cx="1557915" cy="90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E61E2-4C23-BA58-79A7-F069C33741CF}"/>
              </a:ext>
            </a:extLst>
          </p:cNvPr>
          <p:cNvSpPr txBox="1"/>
          <p:nvPr/>
        </p:nvSpPr>
        <p:spPr>
          <a:xfrm>
            <a:off x="6096000" y="3613420"/>
            <a:ext cx="5791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Groups &amp; Mailing Lists</a:t>
            </a: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NIEMOpen: 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</a:rPr>
              <a:t>	</a:t>
            </a:r>
            <a:r>
              <a:rPr lang="nl-NL" dirty="0">
                <a:solidFill>
                  <a:srgbClr val="201F1E"/>
                </a:solidFill>
                <a:latin typeface="Tw Cen MT" panose="020B0602020104020603" pitchFamily="34" charset="0"/>
                <a:hlinkClick r:id="rId9"/>
              </a:rPr>
              <a:t>lists.oasis-open-projects.org/g/niemopen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NTAC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niemopen-ntactsc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NBAC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niemopen-nbactsc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NMO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niemopen-nmotsc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900B6-399F-70DE-A1F5-D19F82541697}"/>
              </a:ext>
            </a:extLst>
          </p:cNvPr>
          <p:cNvSpPr txBox="1"/>
          <p:nvPr/>
        </p:nvSpPr>
        <p:spPr>
          <a:xfrm>
            <a:off x="5724670" y="1767253"/>
            <a:ext cx="616253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39725" lvl="1" indent="0">
              <a:buNone/>
            </a:pPr>
            <a:r>
              <a:rPr lang="nl-NL" sz="2000" dirty="0">
                <a:latin typeface="Tw Cen MT" panose="020B0602020104020603" pitchFamily="34" charset="0"/>
                <a:cs typeface="Calibri" panose="020F0502020204030204" pitchFamily="34" charset="0"/>
              </a:rPr>
              <a:t>Git Repos</a:t>
            </a:r>
          </a:p>
          <a:p>
            <a:pPr marL="796925" lvl="2"/>
            <a:r>
              <a:rPr lang="nl-NL" dirty="0">
                <a:latin typeface="Tw Cen MT"/>
                <a:cs typeface="Calibri"/>
                <a:hlinkClick r:id="rId13"/>
              </a:rPr>
              <a:t>github.com/NIEM/NIEM.github.io</a:t>
            </a:r>
            <a:r>
              <a:rPr lang="nl-NL" dirty="0">
                <a:latin typeface="Tw Cen MT"/>
                <a:cs typeface="Calibri"/>
              </a:rPr>
              <a:t> </a:t>
            </a:r>
          </a:p>
          <a:p>
            <a:pPr marL="796925" lvl="2"/>
            <a:r>
              <a:rPr lang="nl-NL" dirty="0">
                <a:latin typeface="Tw Cen MT" panose="020B0602020104020603" pitchFamily="34" charset="0"/>
                <a:cs typeface="Calibri" panose="020F0502020204030204" pitchFamily="34" charset="0"/>
              </a:rPr>
              <a:t>NIEMOpen</a:t>
            </a:r>
            <a:r>
              <a:rPr lang="nl-NL" dirty="0">
                <a:latin typeface="Tw Cen MT" panose="020B0602020104020603" pitchFamily="34" charset="0"/>
              </a:rPr>
              <a:t>: </a:t>
            </a:r>
            <a:r>
              <a:rPr lang="nl-NL" dirty="0">
                <a:latin typeface="Tw Cen MT" panose="020B0602020104020603" pitchFamily="34" charset="0"/>
                <a:hlinkClick r:id="rId14"/>
              </a:rPr>
              <a:t>github.com/niemopen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NTAC TSC (admin): 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github.com/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niemopen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ntac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NBAC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NMO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Tw Cen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2C3A-37EB-E76F-EF9B-402ABD0A0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481" y="5690187"/>
            <a:ext cx="5466667" cy="4571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EC3C8A05-4D10-09A8-C7C8-8A199589FB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1161" y="3613420"/>
            <a:ext cx="914400" cy="914400"/>
          </a:xfrm>
          <a:prstGeom prst="rect">
            <a:avLst/>
          </a:prstGeom>
        </p:spPr>
      </p:pic>
      <p:pic>
        <p:nvPicPr>
          <p:cNvPr id="15" name="Graphic 14" descr="Tornado with solid fill">
            <a:extLst>
              <a:ext uri="{FF2B5EF4-FFF2-40B4-BE49-F238E27FC236}">
                <a16:creationId xmlns:a16="http://schemas.microsoft.com/office/drawing/2014/main" id="{840327CC-3B54-757A-4C56-BD6AA670C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867" y="4633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31A49-1A96-BE6B-AC27-FFF0B7BB54B8}"/>
              </a:ext>
            </a:extLst>
          </p:cNvPr>
          <p:cNvSpPr txBox="1"/>
          <p:nvPr/>
        </p:nvSpPr>
        <p:spPr>
          <a:xfrm>
            <a:off x="1636386" y="4796819"/>
            <a:ext cx="421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Latest Model Specification v6.0 PS02</a:t>
            </a:r>
          </a:p>
          <a:p>
            <a:r>
              <a:rPr lang="en-US" sz="1600" dirty="0">
                <a:hlinkClick r:id="rId23"/>
              </a:rPr>
              <a:t>GitHub - </a:t>
            </a:r>
            <a:r>
              <a:rPr lang="en-US" sz="1600" dirty="0" err="1">
                <a:hlinkClick r:id="rId23"/>
              </a:rPr>
              <a:t>niemopen</a:t>
            </a:r>
            <a:r>
              <a:rPr lang="en-US" sz="1600" dirty="0">
                <a:hlinkClick r:id="rId23"/>
              </a:rPr>
              <a:t>/niem-model: The NIEM reference data model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A09C-7664-1A40-E608-012F7BCC8CC8}"/>
              </a:ext>
            </a:extLst>
          </p:cNvPr>
          <p:cNvSpPr txBox="1"/>
          <p:nvPr/>
        </p:nvSpPr>
        <p:spPr>
          <a:xfrm>
            <a:off x="6451600" y="5415280"/>
            <a:ext cx="4480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On the Website, select an option for access:</a:t>
            </a:r>
          </a:p>
        </p:txBody>
      </p:sp>
    </p:spTree>
    <p:extLst>
      <p:ext uri="{BB962C8B-B14F-4D97-AF65-F5344CB8AC3E}">
        <p14:creationId xmlns:p14="http://schemas.microsoft.com/office/powerpoint/2010/main" val="10582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4157-FEAC-A82E-2CDA-9BCD54EC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83" y="4496470"/>
            <a:ext cx="8195733" cy="138617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Webinar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to the “new” NIEM Open Project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D180-E84A-6E97-1D5E-5EED038C7A2B}"/>
              </a:ext>
            </a:extLst>
          </p:cNvPr>
          <p:cNvSpPr txBox="1"/>
          <p:nvPr/>
        </p:nvSpPr>
        <p:spPr>
          <a:xfrm>
            <a:off x="9049109" y="601261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Stephen Sullivan</a:t>
            </a:r>
          </a:p>
        </p:txBody>
      </p:sp>
    </p:spTree>
    <p:extLst>
      <p:ext uri="{BB962C8B-B14F-4D97-AF65-F5344CB8AC3E}">
        <p14:creationId xmlns:p14="http://schemas.microsoft.com/office/powerpoint/2010/main" val="2409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20DB-99AC-74CE-FE69-67B0349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new NIEMOpen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144A4-D416-B8D2-40C5-010833286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017270"/>
            <a:ext cx="11079192" cy="833752"/>
          </a:xfrm>
        </p:spPr>
        <p:txBody>
          <a:bodyPr/>
          <a:lstStyle/>
          <a:p>
            <a:r>
              <a:rPr lang="en-US" dirty="0"/>
              <a:t>As NIEM celebrates its 20</a:t>
            </a:r>
            <a:r>
              <a:rPr lang="en-US" baseline="30000" dirty="0"/>
              <a:t>th</a:t>
            </a:r>
            <a:r>
              <a:rPr lang="en-US" dirty="0"/>
              <a:t> anniversary its worth spending a little time reflecting on how far we’ve come: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F5FE8-D3D8-1401-19FC-5E5EA61590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E5181-ED17-07CA-6A80-2C3ADA29AD3D}"/>
              </a:ext>
            </a:extLst>
          </p:cNvPr>
          <p:cNvSpPr txBox="1"/>
          <p:nvPr/>
        </p:nvSpPr>
        <p:spPr>
          <a:xfrm>
            <a:off x="4088509" y="3429000"/>
            <a:ext cx="318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Timeline image</a:t>
            </a:r>
          </a:p>
        </p:txBody>
      </p:sp>
    </p:spTree>
    <p:extLst>
      <p:ext uri="{BB962C8B-B14F-4D97-AF65-F5344CB8AC3E}">
        <p14:creationId xmlns:p14="http://schemas.microsoft.com/office/powerpoint/2010/main" val="14884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F76C0BE-3346-9A3B-293E-CAFD11145432}"/>
              </a:ext>
            </a:extLst>
          </p:cNvPr>
          <p:cNvSpPr/>
          <p:nvPr/>
        </p:nvSpPr>
        <p:spPr bwMode="auto">
          <a:xfrm>
            <a:off x="286752" y="891054"/>
            <a:ext cx="1269673" cy="127366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glow rad="127000">
              <a:srgbClr val="FBC132"/>
            </a:glow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solidFill>
                <a:srgbClr val="1F497D"/>
              </a:solidFill>
              <a:cs typeface="Arial"/>
            </a:endParaRPr>
          </a:p>
        </p:txBody>
      </p:sp>
      <p:pic>
        <p:nvPicPr>
          <p:cNvPr id="11" name="Picture 2" descr="Bureau of Justice Statistics (@BJSgov) / X">
            <a:extLst>
              <a:ext uri="{FF2B5EF4-FFF2-40B4-BE49-F238E27FC236}">
                <a16:creationId xmlns:a16="http://schemas.microsoft.com/office/drawing/2014/main" id="{B8DF2026-5384-4A11-DB90-B4729F3A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130" y="782616"/>
            <a:ext cx="1399123" cy="13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77DABB-8DA6-4F45-ADBD-A157DA65FA69}"/>
              </a:ext>
            </a:extLst>
          </p:cNvPr>
          <p:cNvSpPr txBox="1"/>
          <p:nvPr/>
        </p:nvSpPr>
        <p:spPr>
          <a:xfrm>
            <a:off x="6156895" y="1939467"/>
            <a:ext cx="74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S&amp;T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EB5EF0-7144-4C79-B491-16A8E2A3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514" y="5032771"/>
            <a:ext cx="1526599" cy="3690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49524FE-E12A-4BBC-9DBF-A59F91445615}"/>
              </a:ext>
            </a:extLst>
          </p:cNvPr>
          <p:cNvGrpSpPr/>
          <p:nvPr/>
        </p:nvGrpSpPr>
        <p:grpSpPr>
          <a:xfrm>
            <a:off x="2657435" y="4784583"/>
            <a:ext cx="1973170" cy="975387"/>
            <a:chOff x="6180291" y="3026189"/>
            <a:chExt cx="1973170" cy="9753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52ABA-C1A7-4925-959F-96186112A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0291" y="3064581"/>
              <a:ext cx="1798689" cy="6269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9C8E85-B840-4B85-9A1C-5677BE3D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304" y="3089447"/>
              <a:ext cx="857157" cy="9121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33CEC7-0FE8-44F1-8E5D-477D57E92672}"/>
                </a:ext>
              </a:extLst>
            </p:cNvPr>
            <p:cNvSpPr txBox="1"/>
            <p:nvPr/>
          </p:nvSpPr>
          <p:spPr>
            <a:xfrm flipH="1">
              <a:off x="6194563" y="3026189"/>
              <a:ext cx="854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DHS OBIM </a:t>
              </a:r>
            </a:p>
          </p:txBody>
        </p:sp>
      </p:grpSp>
      <p:pic>
        <p:nvPicPr>
          <p:cNvPr id="15" name="Picture 14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B0A20AB9-C032-49A5-97B0-7FF59B55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278" y="4955585"/>
            <a:ext cx="2262806" cy="5234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6C5561-C62E-4058-A857-D76C1F826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450" y="4593390"/>
            <a:ext cx="1047398" cy="956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D13B9-17F8-4BDE-BB09-C0BED79C2E38}"/>
              </a:ext>
            </a:extLst>
          </p:cNvPr>
          <p:cNvSpPr txBox="1"/>
          <p:nvPr/>
        </p:nvSpPr>
        <p:spPr>
          <a:xfrm>
            <a:off x="6284125" y="1429394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S&amp;T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D7C04-7CB3-4CBC-A8AE-EE8AD381F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9374" y="1030759"/>
            <a:ext cx="2891293" cy="56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3FC82-F0B6-47D4-81DD-2FCF8A1C67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2218" y="891604"/>
            <a:ext cx="896898" cy="838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8C8F8-1B21-4C7D-8F55-44501BD5D7E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987" y="977345"/>
            <a:ext cx="1051202" cy="11090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6" name="Picture 25" descr="Logo&#10;&#10;Description automatically generated with low confidence">
            <a:extLst>
              <a:ext uri="{FF2B5EF4-FFF2-40B4-BE49-F238E27FC236}">
                <a16:creationId xmlns:a16="http://schemas.microsoft.com/office/drawing/2014/main" id="{321CD51E-E8B8-46F8-8468-1971EA9378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748" y="2411635"/>
            <a:ext cx="2237804" cy="711278"/>
          </a:xfrm>
          <a:prstGeom prst="rect">
            <a:avLst/>
          </a:prstGeom>
        </p:spPr>
      </p:pic>
      <p:pic>
        <p:nvPicPr>
          <p:cNvPr id="24" name="Picture 23" descr="Logo&#10;&#10;Description automatically generated with medium confidence">
            <a:extLst>
              <a:ext uri="{FF2B5EF4-FFF2-40B4-BE49-F238E27FC236}">
                <a16:creationId xmlns:a16="http://schemas.microsoft.com/office/drawing/2014/main" id="{B2A6CAAE-39AB-4F1F-89BB-6B3CC576D8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17" y="1066867"/>
            <a:ext cx="950637" cy="87720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glow rad="127000">
              <a:srgbClr val="FBC132"/>
            </a:glow>
            <a:innerShdw blurRad="76200">
              <a:srgbClr val="000000"/>
            </a:innerShdw>
          </a:effectLst>
        </p:spPr>
      </p:pic>
      <p:pic>
        <p:nvPicPr>
          <p:cNvPr id="1028" name="Picture 4" descr="media-exp1.licdn.com/dms/image/C560BAQEzrNTr7xg9xg...">
            <a:extLst>
              <a:ext uri="{FF2B5EF4-FFF2-40B4-BE49-F238E27FC236}">
                <a16:creationId xmlns:a16="http://schemas.microsoft.com/office/drawing/2014/main" id="{71660436-FF7E-1DA1-4042-D16E4D57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9" y="4614823"/>
            <a:ext cx="1204987" cy="12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E286E0A-51D1-E52D-4643-FAA266C685A3}"/>
              </a:ext>
            </a:extLst>
          </p:cNvPr>
          <p:cNvSpPr txBox="1"/>
          <p:nvPr/>
        </p:nvSpPr>
        <p:spPr>
          <a:xfrm>
            <a:off x="315934" y="5633012"/>
            <a:ext cx="21130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Department of National Defense</a:t>
            </a:r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44FD20AE-1329-9C8E-4EDA-621924CFE31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516" y="2374504"/>
            <a:ext cx="1391348" cy="779635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DCB6238-59D7-10E4-C5C0-1F10B09B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714" y="2235734"/>
            <a:ext cx="1032445" cy="9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EC56D18F-7BDB-CE72-8A3B-D63B891990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99" y="2498069"/>
            <a:ext cx="2188384" cy="9260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glow rad="127000">
              <a:srgbClr val="FBC132"/>
            </a:glow>
            <a:innerShdw blurRad="76200">
              <a:srgbClr val="000000"/>
            </a:innerShdw>
          </a:effectLst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7B24A408-88D4-34DD-50F4-37CA0DA4C4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60" y="2273662"/>
            <a:ext cx="990865" cy="99086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773C179-77C8-5453-779C-A3B6FDF6ED18}"/>
              </a:ext>
            </a:extLst>
          </p:cNvPr>
          <p:cNvSpPr/>
          <p:nvPr/>
        </p:nvSpPr>
        <p:spPr bwMode="auto">
          <a:xfrm>
            <a:off x="392243" y="3762034"/>
            <a:ext cx="11454262" cy="1114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371475" dir="13500000">
              <a:schemeClr val="bg1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solidFill>
                <a:srgbClr val="1F497D"/>
              </a:solidFill>
              <a:cs typeface="Arial"/>
            </a:endParaRPr>
          </a:p>
        </p:txBody>
      </p:sp>
      <p:sp>
        <p:nvSpPr>
          <p:cNvPr id="41" name="Title 7">
            <a:extLst>
              <a:ext uri="{FF2B5EF4-FFF2-40B4-BE49-F238E27FC236}">
                <a16:creationId xmlns:a16="http://schemas.microsoft.com/office/drawing/2014/main" id="{EF8C9442-7B7D-1D36-559F-68A44204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388275"/>
            <a:ext cx="9797782" cy="526125"/>
          </a:xfrm>
        </p:spPr>
        <p:txBody>
          <a:bodyPr/>
          <a:lstStyle/>
          <a:p>
            <a:r>
              <a:rPr lang="en-US" dirty="0">
                <a:solidFill>
                  <a:srgbClr val="004282"/>
                </a:solidFill>
              </a:rPr>
              <a:t>current sponsors</a:t>
            </a:r>
          </a:p>
        </p:txBody>
      </p:sp>
      <p:sp>
        <p:nvSpPr>
          <p:cNvPr id="42" name="Title 7">
            <a:extLst>
              <a:ext uri="{FF2B5EF4-FFF2-40B4-BE49-F238E27FC236}">
                <a16:creationId xmlns:a16="http://schemas.microsoft.com/office/drawing/2014/main" id="{682C6DA4-3BD6-07A3-5F61-F9338C44F588}"/>
              </a:ext>
            </a:extLst>
          </p:cNvPr>
          <p:cNvSpPr txBox="1">
            <a:spLocks/>
          </p:cNvSpPr>
          <p:nvPr/>
        </p:nvSpPr>
        <p:spPr>
          <a:xfrm>
            <a:off x="609601" y="4050439"/>
            <a:ext cx="9797782" cy="526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rgbClr val="7F7F7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4282"/>
                </a:solidFill>
              </a:rPr>
              <a:t>Potential future sponsors</a:t>
            </a:r>
          </a:p>
        </p:txBody>
      </p:sp>
      <p:pic>
        <p:nvPicPr>
          <p:cNvPr id="46" name="Picture 45" descr="Logo&#10;&#10;Description automatically generated">
            <a:extLst>
              <a:ext uri="{FF2B5EF4-FFF2-40B4-BE49-F238E27FC236}">
                <a16:creationId xmlns:a16="http://schemas.microsoft.com/office/drawing/2014/main" id="{332FD505-C279-555C-6286-5539E7F06E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23" y="4521673"/>
            <a:ext cx="1386385" cy="1386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4828A-E4DD-A2C9-956B-3B701796598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29981" y="1066866"/>
            <a:ext cx="1032188" cy="988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08710-89E0-C228-8C95-B3076A953CD0}"/>
              </a:ext>
            </a:extLst>
          </p:cNvPr>
          <p:cNvSpPr txBox="1"/>
          <p:nvPr/>
        </p:nvSpPr>
        <p:spPr>
          <a:xfrm>
            <a:off x="4037053" y="2054200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APN</a:t>
            </a:r>
          </a:p>
        </p:txBody>
      </p:sp>
    </p:spTree>
    <p:extLst>
      <p:ext uri="{BB962C8B-B14F-4D97-AF65-F5344CB8AC3E}">
        <p14:creationId xmlns:p14="http://schemas.microsoft.com/office/powerpoint/2010/main" val="3090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3268-8A37-0FDA-479C-D1415E71F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0" y="1199633"/>
            <a:ext cx="4450080" cy="4815087"/>
          </a:xfrm>
        </p:spPr>
        <p:txBody>
          <a:bodyPr>
            <a:noAutofit/>
          </a:bodyPr>
          <a:lstStyle/>
          <a:p>
            <a:r>
              <a:rPr lang="en-US" sz="2800" b="1" dirty="0"/>
              <a:t>17 Domains Plus Core</a:t>
            </a:r>
          </a:p>
          <a:p>
            <a:r>
              <a:rPr lang="en-US" sz="2800" b="1" dirty="0"/>
              <a:t>3 Domains in the Offing</a:t>
            </a:r>
          </a:p>
          <a:p>
            <a:pPr lvl="1"/>
            <a:r>
              <a:rPr lang="en-US" sz="2400" dirty="0"/>
              <a:t>Forensics</a:t>
            </a:r>
          </a:p>
          <a:p>
            <a:pPr lvl="1"/>
            <a:r>
              <a:rPr lang="en-US" sz="2400" dirty="0"/>
              <a:t>Analytical Laboratories</a:t>
            </a:r>
          </a:p>
          <a:p>
            <a:pPr lvl="1"/>
            <a:r>
              <a:rPr lang="en-US" sz="2800" dirty="0"/>
              <a:t>Identity Management</a:t>
            </a:r>
          </a:p>
          <a:p>
            <a:r>
              <a:rPr lang="en-US" sz="2800" b="1" dirty="0"/>
              <a:t>Other Interested Parties</a:t>
            </a:r>
          </a:p>
          <a:p>
            <a:pPr lvl="1"/>
            <a:r>
              <a:rPr lang="en-US" sz="2400" dirty="0"/>
              <a:t>DISA</a:t>
            </a:r>
          </a:p>
          <a:p>
            <a:pPr lvl="1"/>
            <a:r>
              <a:rPr lang="en-US" sz="2400" dirty="0"/>
              <a:t>NATO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F15B7-619B-8E61-382F-BDADE4A4D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69788-C239-344D-FACA-4609231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pic>
        <p:nvPicPr>
          <p:cNvPr id="9" name="Picture 8" descr="A circular blue and white diagram with icons&#10;&#10;AI-generated content may be incorrect.">
            <a:extLst>
              <a:ext uri="{FF2B5EF4-FFF2-40B4-BE49-F238E27FC236}">
                <a16:creationId xmlns:a16="http://schemas.microsoft.com/office/drawing/2014/main" id="{8E2C7552-BE72-FB9A-3CAC-93E29A72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9" y="793954"/>
            <a:ext cx="5094092" cy="4897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17C75F-CA3B-FC73-473B-5B802773AFEA}"/>
              </a:ext>
            </a:extLst>
          </p:cNvPr>
          <p:cNvSpPr/>
          <p:nvPr/>
        </p:nvSpPr>
        <p:spPr bwMode="auto">
          <a:xfrm>
            <a:off x="4843520" y="1267005"/>
            <a:ext cx="2078611" cy="3651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ln w="28575">
                <a:solidFill>
                  <a:srgbClr val="002060"/>
                </a:solidFill>
              </a:ln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/>
              <a:t>What OASIS </a:t>
            </a:r>
            <a:r>
              <a:rPr lang="en-US" spc="-70"/>
              <a:t> </a:t>
            </a:r>
            <a:r>
              <a:rPr lang="en-US"/>
              <a:t>OPEN</a:t>
            </a:r>
            <a:r>
              <a:rPr lang="en-US" spc="-70"/>
              <a:t> </a:t>
            </a:r>
            <a:r>
              <a:rPr lang="en-US"/>
              <a:t>PROJECT</a:t>
            </a:r>
            <a:r>
              <a:rPr lang="en-US" spc="-40"/>
              <a:t> </a:t>
            </a:r>
            <a:r>
              <a:rPr lang="en-US" spc="-10"/>
              <a:t>Brings to NIEM?</a:t>
            </a:r>
            <a:endParaRPr lang="en-US"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430"/>
              </a:lnSpc>
            </a:pPr>
            <a:fld id="{81D60167-4931-47E6-BA6A-407CBD079E47}" type="slidenum">
              <a:rPr lang="en-US" spc="-25" smtClean="0"/>
              <a:t>6</a:t>
            </a:fld>
            <a:endParaRPr lang="en-US"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767755" y="1492972"/>
            <a:ext cx="6133925" cy="35567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recognized</a:t>
            </a:r>
            <a:r>
              <a:rPr lang="en-US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Improves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International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Preference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Increased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scalability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pace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speed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innovations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technologies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standardization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accelerate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public-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private exchange/interoperability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Sustainable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Aligns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en-US" spc="-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Policy/Process/Procedure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  <a:tab pos="570420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removes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barriers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industry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hesitation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participate,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conflict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interest concern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83D8-F053-F947-5820-76AA45D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595687"/>
            <a:ext cx="38989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D6300-7CE4-901B-E4A1-DB3C835D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38" y="3468533"/>
            <a:ext cx="8996616" cy="3254095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NIEM in the 21</a:t>
            </a:r>
            <a:r>
              <a:rPr lang="en-US" spc="-10" baseline="30000" dirty="0"/>
              <a:t>st</a:t>
            </a:r>
            <a:r>
              <a:rPr lang="en-US" spc="-10" dirty="0"/>
              <a:t> century</a:t>
            </a:r>
            <a:endParaRPr spc="-1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8105">
              <a:lnSpc>
                <a:spcPts val="143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560" y="1590019"/>
            <a:ext cx="5529239" cy="325409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800" dirty="0"/>
              <a:t>NIEM</a:t>
            </a:r>
            <a:r>
              <a:rPr sz="1800" spc="-50" dirty="0"/>
              <a:t> </a:t>
            </a:r>
            <a:r>
              <a:rPr sz="1800" dirty="0"/>
              <a:t>has</a:t>
            </a:r>
            <a:r>
              <a:rPr sz="1800" spc="-55" dirty="0"/>
              <a:t> </a:t>
            </a:r>
            <a:r>
              <a:rPr sz="1800" dirty="0"/>
              <a:t>always</a:t>
            </a:r>
            <a:r>
              <a:rPr sz="1800" spc="-25" dirty="0"/>
              <a:t> </a:t>
            </a:r>
            <a:r>
              <a:rPr sz="1800" dirty="0"/>
              <a:t>used</a:t>
            </a:r>
            <a:r>
              <a:rPr sz="1800" spc="-45" dirty="0"/>
              <a:t> </a:t>
            </a:r>
            <a:r>
              <a:rPr sz="1800" dirty="0"/>
              <a:t>XML</a:t>
            </a:r>
            <a:r>
              <a:rPr sz="1800" spc="-125" dirty="0"/>
              <a:t> </a:t>
            </a:r>
            <a:r>
              <a:rPr sz="1800" dirty="0"/>
              <a:t>Schema</a:t>
            </a:r>
            <a:r>
              <a:rPr sz="1800" spc="-5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dirty="0"/>
              <a:t>its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50" dirty="0"/>
              <a:t> </a:t>
            </a:r>
            <a:r>
              <a:rPr sz="1800" dirty="0"/>
              <a:t>modeling</a:t>
            </a:r>
            <a:r>
              <a:rPr sz="1800" spc="-20" dirty="0"/>
              <a:t> </a:t>
            </a:r>
            <a:r>
              <a:rPr sz="1800" spc="-10" dirty="0"/>
              <a:t>language</a:t>
            </a:r>
          </a:p>
          <a:p>
            <a:pPr marL="756285" marR="419734" lvl="1" indent="-287020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semantics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formally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Resource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Description</a:t>
            </a:r>
            <a:r>
              <a:rPr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Framework (RDF)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Naming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Rules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Convenient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developers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implementing</a:t>
            </a:r>
            <a:r>
              <a:rPr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XML-based</a:t>
            </a:r>
            <a:r>
              <a:rPr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exchange</a:t>
            </a:r>
            <a:endParaRPr lang="en-US" sz="16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now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supports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developers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who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aren’t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XML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XML</a:t>
            </a:r>
            <a:r>
              <a:rPr lang="en-US" sz="1600" spc="-10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Schema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not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convenient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6235" indent="-286385"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3E47-AD5F-503E-2548-709E022EA04E}"/>
              </a:ext>
            </a:extLst>
          </p:cNvPr>
          <p:cNvSpPr txBox="1"/>
          <p:nvPr/>
        </p:nvSpPr>
        <p:spPr>
          <a:xfrm>
            <a:off x="375920" y="949072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Common Model Format (CMF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EDDD-2B77-5C10-749A-A322EC20BE2E}"/>
              </a:ext>
            </a:extLst>
          </p:cNvPr>
          <p:cNvSpPr txBox="1"/>
          <p:nvPr/>
        </p:nvSpPr>
        <p:spPr>
          <a:xfrm>
            <a:off x="6096000" y="1590019"/>
            <a:ext cx="529336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n-US" sz="1800" spc="-4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6,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metamodel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10" dirty="0">
                <a:solidFill>
                  <a:schemeClr val="bg2">
                    <a:lumMod val="10000"/>
                  </a:schemeClr>
                </a:solidFill>
              </a:rPr>
              <a:t>Format</a:t>
            </a: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Metamodel:</a:t>
            </a:r>
            <a:r>
              <a:rPr lang="en-US" sz="1600" spc="3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conceptual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things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know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about</a:t>
            </a:r>
            <a:r>
              <a:rPr lang="en-US" sz="16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CMF:</a:t>
            </a:r>
            <a:r>
              <a:rPr lang="en-US" sz="1600" spc="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NIEM-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based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implementation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metamodel…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like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IEPD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</p:spPr>
        <p:txBody>
          <a:bodyPr anchor="t">
            <a:normAutofit/>
          </a:bodyPr>
          <a:lstStyle/>
          <a:p>
            <a:r>
              <a:rPr lang="en-US" dirty="0"/>
              <a:t>Leaning forward into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40313"/>
            <a:ext cx="5384800" cy="362708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Official Standard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Architecture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Model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Design Rules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Tools &amp; APIs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Training/Learning Management System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Embracing New Technologies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Knowledge Graphs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Ontologies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Other Standards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Outreach to Industry and International Partners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822E-74B1-6302-4F0F-97B7136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985" y="2240313"/>
            <a:ext cx="5360030" cy="3627088"/>
          </a:xfrm>
          <a:prstGeom prst="rect">
            <a:avLst/>
          </a:prstGeom>
          <a:noFill/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3320A1D6-3586-D743-BC03-0C120786D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6E6030FC-FB78-5E4D-92EA-5D9433591EA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F385-3DB4-7B9F-44CC-940C3244B0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78105">
              <a:lnSpc>
                <a:spcPts val="1430"/>
              </a:lnSpc>
              <a:spcAft>
                <a:spcPts val="600"/>
              </a:spcAft>
            </a:pPr>
            <a:fld id="{81D60167-4931-47E6-BA6A-407CBD079E47}" type="slidenum">
              <a:rPr lang="en-US" spc="-25" smtClean="0"/>
              <a:pPr marL="78105">
                <a:lnSpc>
                  <a:spcPts val="1430"/>
                </a:lnSpc>
                <a:spcAft>
                  <a:spcPts val="600"/>
                </a:spcAft>
              </a:pPr>
              <a:t>8</a:t>
            </a:fld>
            <a:endParaRPr lang="en-US" spc="-25"/>
          </a:p>
        </p:txBody>
      </p:sp>
    </p:spTree>
    <p:extLst>
      <p:ext uri="{BB962C8B-B14F-4D97-AF65-F5344CB8AC3E}">
        <p14:creationId xmlns:p14="http://schemas.microsoft.com/office/powerpoint/2010/main" val="327201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A4157-FEAC-A82E-2CDA-9BCD54EC8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083" y="4496470"/>
            <a:ext cx="8195733" cy="1386170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Webinar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NIEMOpen Future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D5D180-E84A-6E97-1D5E-5EED038C7A2B}"/>
              </a:ext>
            </a:extLst>
          </p:cNvPr>
          <p:cNvSpPr txBox="1"/>
          <p:nvPr/>
        </p:nvSpPr>
        <p:spPr>
          <a:xfrm>
            <a:off x="9049109" y="6012611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Stephen Sullivan</a:t>
            </a:r>
          </a:p>
        </p:txBody>
      </p:sp>
    </p:spTree>
    <p:extLst>
      <p:ext uri="{BB962C8B-B14F-4D97-AF65-F5344CB8AC3E}">
        <p14:creationId xmlns:p14="http://schemas.microsoft.com/office/powerpoint/2010/main" val="119038762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NEIM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DF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IEM_white">
  <a:themeElements>
    <a:clrScheme name="Custom 14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5BB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9EB3B6">
                <a:alpha val="50000"/>
              </a:srgbClr>
            </a:gs>
            <a:gs pos="100000">
              <a:schemeClr val="bg1"/>
            </a:gs>
          </a:gsLst>
        </a:gradFill>
        <a:ln>
          <a:solidFill>
            <a:schemeClr val="tx1">
              <a:lumMod val="60000"/>
              <a:lumOff val="40000"/>
            </a:schemeClr>
          </a:solidFill>
        </a:ln>
        <a:effectLst>
          <a:innerShdw blurRad="371475" dir="13500000">
            <a:schemeClr val="bg1"/>
          </a:innerShdw>
        </a:effectLst>
      </a:spPr>
      <a:bodyPr tIns="91440" anchor="t" anchorCtr="0"/>
      <a:lstStyle>
        <a:defPPr algn="ctr">
          <a:lnSpc>
            <a:spcPct val="120000"/>
          </a:lnSpc>
          <a:defRPr b="1" spc="-50" dirty="0">
            <a:solidFill>
              <a:srgbClr val="1F497D"/>
            </a:solidFill>
            <a:cs typeface="Arial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AND ART">
  <a:themeElements>
    <a:clrScheme name="GTRI 2020 3">
      <a:dk1>
        <a:srgbClr val="3C3C3C"/>
      </a:dk1>
      <a:lt1>
        <a:srgbClr val="F5F5F5"/>
      </a:lt1>
      <a:dk2>
        <a:srgbClr val="808080"/>
      </a:dk2>
      <a:lt2>
        <a:srgbClr val="B6A269"/>
      </a:lt2>
      <a:accent1>
        <a:srgbClr val="3C557C"/>
      </a:accent1>
      <a:accent2>
        <a:srgbClr val="407741"/>
      </a:accent2>
      <a:accent3>
        <a:srgbClr val="326473"/>
      </a:accent3>
      <a:accent4>
        <a:srgbClr val="051D49"/>
      </a:accent4>
      <a:accent5>
        <a:srgbClr val="999082"/>
      </a:accent5>
      <a:accent6>
        <a:srgbClr val="EEB100"/>
      </a:accent6>
      <a:hlink>
        <a:srgbClr val="3B557C"/>
      </a:hlink>
      <a:folHlink>
        <a:srgbClr val="808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38D3B-0373-43DC-8E62-FFDCBACE3FBA}" vid="{3564F258-CBFA-4E35-8778-8795542C15F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FE027E793D141A4D0D4B43133F0A9" ma:contentTypeVersion="11" ma:contentTypeDescription="Create a new document." ma:contentTypeScope="" ma:versionID="ef0ff03645a81817586e79cdf8acc990">
  <xsd:schema xmlns:xsd="http://www.w3.org/2001/XMLSchema" xmlns:xs="http://www.w3.org/2001/XMLSchema" xmlns:p="http://schemas.microsoft.com/office/2006/metadata/properties" xmlns:ns3="5774b216-7350-4865-8b28-a80b4a7f0bbf" xmlns:ns4="668b5da2-bb96-4ca8-adfe-f026adba9ac0" targetNamespace="http://schemas.microsoft.com/office/2006/metadata/properties" ma:root="true" ma:fieldsID="f7951dfeee9e00cf5aead93b99a4360e" ns3:_="" ns4:_="">
    <xsd:import namespace="5774b216-7350-4865-8b28-a80b4a7f0bbf"/>
    <xsd:import namespace="668b5da2-bb96-4ca8-adfe-f026adba9a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4b216-7350-4865-8b28-a80b4a7f0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b5da2-bb96-4ca8-adfe-f026adba9a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D6F7FA-A44B-4531-B619-52D10ADDC8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DEB80F-82C0-4107-A718-099EC7520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4b216-7350-4865-8b28-a80b4a7f0bbf"/>
    <ds:schemaRef ds:uri="668b5da2-bb96-4ca8-adfe-f026adba9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3DBC4E-DD94-448E-80FB-F46647EDD91A}">
  <ds:schemaRefs>
    <ds:schemaRef ds:uri="http://schemas.microsoft.com/office/2006/metadata/properties"/>
    <ds:schemaRef ds:uri="668b5da2-bb96-4ca8-adfe-f026adba9ac0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5774b216-7350-4865-8b28-a80b4a7f0bbf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14601</TotalTime>
  <Words>729</Words>
  <Application>Microsoft Office PowerPoint</Application>
  <PresentationFormat>Widescreen</PresentationFormat>
  <Paragraphs>118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Helvetica LT Std</vt:lpstr>
      <vt:lpstr>Open Sans</vt:lpstr>
      <vt:lpstr>Times New Roman</vt:lpstr>
      <vt:lpstr>Tw Cen MT</vt:lpstr>
      <vt:lpstr>Wingdings</vt:lpstr>
      <vt:lpstr>2_Office Theme</vt:lpstr>
      <vt:lpstr>1_NIEM_white</vt:lpstr>
      <vt:lpstr>TEXT AND ART</vt:lpstr>
      <vt:lpstr>Webinar Agenda</vt:lpstr>
      <vt:lpstr>Webinar Introduction to the “new” NIEM Open Project 22 May 2025 </vt:lpstr>
      <vt:lpstr>Introduction to the new NIEMOpen</vt:lpstr>
      <vt:lpstr>current sponsors</vt:lpstr>
      <vt:lpstr>DOMAINS </vt:lpstr>
      <vt:lpstr>What OASIS  OPEN PROJECT Brings to NIEM?</vt:lpstr>
      <vt:lpstr>NIEM in the 21st century</vt:lpstr>
      <vt:lpstr>Leaning forward into the future</vt:lpstr>
      <vt:lpstr>Webinar NIEMOpen Future 22 May 2025 </vt:lpstr>
      <vt:lpstr>The NIEMOPEN Future</vt:lpstr>
      <vt:lpstr>Resources/CONTACT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National Information Exchange Model (NIEM)</dc:title>
  <dc:creator>Kish, Jennifer</dc:creator>
  <cp:lastModifiedBy>Sullivan, Stephen [USA]</cp:lastModifiedBy>
  <cp:revision>721</cp:revision>
  <cp:lastPrinted>2023-07-25T13:18:13Z</cp:lastPrinted>
  <dcterms:created xsi:type="dcterms:W3CDTF">2021-02-21T03:42:26Z</dcterms:created>
  <dcterms:modified xsi:type="dcterms:W3CDTF">2025-05-14T16:34:45Z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0x0101008E3FE027E793D141A4D0D4B43133F0A9</vt:lpwstr>
  </property>
</Properties>
</file>